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6225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6350">
            <a:solidFill>
              <a:srgbClr val="FDFD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69240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FCFC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6924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FCFC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61620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19">
            <a:solidFill>
              <a:srgbClr val="FBFB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6162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19">
            <a:solidFill>
              <a:srgbClr val="FBFB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54634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6350">
            <a:solidFill>
              <a:srgbClr val="FAFA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254634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6350">
            <a:solidFill>
              <a:srgbClr val="FAFA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247650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F8F8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24765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F8F8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240029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19">
            <a:solidFill>
              <a:srgbClr val="F7F7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240029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19">
            <a:solidFill>
              <a:srgbClr val="F7F7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233045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6350">
            <a:solidFill>
              <a:srgbClr val="F6F6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233045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6350">
            <a:solidFill>
              <a:srgbClr val="F6F6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226059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F5F5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226059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F5F5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218440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F3F3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21844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F3F3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211454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6350">
            <a:solidFill>
              <a:srgbClr val="F2F2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211454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6350">
            <a:solidFill>
              <a:srgbClr val="F2F2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204470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19">
            <a:solidFill>
              <a:srgbClr val="F1F1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20447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19">
            <a:solidFill>
              <a:srgbClr val="F1F1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196850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F0F0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19685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F0F0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189864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6350">
            <a:solidFill>
              <a:srgbClr val="EEEE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189864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6350">
            <a:solidFill>
              <a:srgbClr val="EEEE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182879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DED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182879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DED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175260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CEC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17526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CEC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168275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6350">
            <a:solidFill>
              <a:srgbClr val="EBEB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168275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6350">
            <a:solidFill>
              <a:srgbClr val="EBEB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161289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9E9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bk object 48"/>
          <p:cNvSpPr/>
          <p:nvPr/>
        </p:nvSpPr>
        <p:spPr>
          <a:xfrm>
            <a:off x="161289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9E9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bk object 49"/>
          <p:cNvSpPr/>
          <p:nvPr/>
        </p:nvSpPr>
        <p:spPr>
          <a:xfrm>
            <a:off x="153670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8E8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bk object 50"/>
          <p:cNvSpPr/>
          <p:nvPr/>
        </p:nvSpPr>
        <p:spPr>
          <a:xfrm>
            <a:off x="15367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8E8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bk object 51"/>
          <p:cNvSpPr/>
          <p:nvPr/>
        </p:nvSpPr>
        <p:spPr>
          <a:xfrm>
            <a:off x="146685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6350">
            <a:solidFill>
              <a:srgbClr val="E7E7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bk object 52"/>
          <p:cNvSpPr/>
          <p:nvPr/>
        </p:nvSpPr>
        <p:spPr>
          <a:xfrm>
            <a:off x="146685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6350">
            <a:solidFill>
              <a:srgbClr val="E7E7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bk object 53"/>
          <p:cNvSpPr/>
          <p:nvPr/>
        </p:nvSpPr>
        <p:spPr>
          <a:xfrm>
            <a:off x="139700" y="0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620">
            <a:solidFill>
              <a:srgbClr val="E6E6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bk object 54"/>
          <p:cNvSpPr/>
          <p:nvPr/>
        </p:nvSpPr>
        <p:spPr>
          <a:xfrm>
            <a:off x="139700" y="274320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7620">
            <a:solidFill>
              <a:srgbClr val="E6E6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bk object 55"/>
          <p:cNvSpPr/>
          <p:nvPr/>
        </p:nvSpPr>
        <p:spPr>
          <a:xfrm>
            <a:off x="132079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E4E4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bk object 56"/>
          <p:cNvSpPr/>
          <p:nvPr/>
        </p:nvSpPr>
        <p:spPr>
          <a:xfrm>
            <a:off x="125095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6350">
            <a:solidFill>
              <a:srgbClr val="E3E3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bk object 57"/>
          <p:cNvSpPr/>
          <p:nvPr/>
        </p:nvSpPr>
        <p:spPr>
          <a:xfrm>
            <a:off x="118110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E2E2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bk object 58"/>
          <p:cNvSpPr/>
          <p:nvPr/>
        </p:nvSpPr>
        <p:spPr>
          <a:xfrm>
            <a:off x="110489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E1E1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bk object 59"/>
          <p:cNvSpPr/>
          <p:nvPr/>
        </p:nvSpPr>
        <p:spPr>
          <a:xfrm>
            <a:off x="103504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6350">
            <a:solidFill>
              <a:srgbClr val="DFD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bk object 60"/>
          <p:cNvSpPr/>
          <p:nvPr/>
        </p:nvSpPr>
        <p:spPr>
          <a:xfrm>
            <a:off x="96519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DEDE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bk object 61"/>
          <p:cNvSpPr/>
          <p:nvPr/>
        </p:nvSpPr>
        <p:spPr>
          <a:xfrm>
            <a:off x="88900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DDDD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bk object 62"/>
          <p:cNvSpPr/>
          <p:nvPr/>
        </p:nvSpPr>
        <p:spPr>
          <a:xfrm>
            <a:off x="81914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6350">
            <a:solidFill>
              <a:srgbClr val="DCDC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bk object 63"/>
          <p:cNvSpPr/>
          <p:nvPr/>
        </p:nvSpPr>
        <p:spPr>
          <a:xfrm>
            <a:off x="74930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DADA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bk object 64"/>
          <p:cNvSpPr/>
          <p:nvPr/>
        </p:nvSpPr>
        <p:spPr>
          <a:xfrm>
            <a:off x="67310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D9D9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bk object 65"/>
          <p:cNvSpPr/>
          <p:nvPr/>
        </p:nvSpPr>
        <p:spPr>
          <a:xfrm>
            <a:off x="60325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6350">
            <a:solidFill>
              <a:srgbClr val="D8D8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bk object 66"/>
          <p:cNvSpPr/>
          <p:nvPr/>
        </p:nvSpPr>
        <p:spPr>
          <a:xfrm>
            <a:off x="53339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D7D7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bk object 67"/>
          <p:cNvSpPr/>
          <p:nvPr/>
        </p:nvSpPr>
        <p:spPr>
          <a:xfrm>
            <a:off x="45719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D5D5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bk object 68"/>
          <p:cNvSpPr/>
          <p:nvPr/>
        </p:nvSpPr>
        <p:spPr>
          <a:xfrm>
            <a:off x="38100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19">
            <a:solidFill>
              <a:srgbClr val="D4D4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bk object 69"/>
          <p:cNvSpPr/>
          <p:nvPr/>
        </p:nvSpPr>
        <p:spPr>
          <a:xfrm>
            <a:off x="31115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6350">
            <a:solidFill>
              <a:srgbClr val="D3D3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bk object 70"/>
          <p:cNvSpPr/>
          <p:nvPr/>
        </p:nvSpPr>
        <p:spPr>
          <a:xfrm>
            <a:off x="24129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D2D2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bk object 71"/>
          <p:cNvSpPr/>
          <p:nvPr/>
        </p:nvSpPr>
        <p:spPr>
          <a:xfrm>
            <a:off x="16509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D0D0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bk object 72"/>
          <p:cNvSpPr/>
          <p:nvPr/>
        </p:nvSpPr>
        <p:spPr>
          <a:xfrm>
            <a:off x="9525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6350">
            <a:solidFill>
              <a:srgbClr val="CFCF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bk object 73"/>
          <p:cNvSpPr/>
          <p:nvPr/>
        </p:nvSpPr>
        <p:spPr>
          <a:xfrm>
            <a:off x="2540" y="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40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7620">
            <a:solidFill>
              <a:srgbClr val="CECE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bk object 74"/>
          <p:cNvSpPr/>
          <p:nvPr/>
        </p:nvSpPr>
        <p:spPr>
          <a:xfrm>
            <a:off x="904113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k object 75"/>
          <p:cNvSpPr/>
          <p:nvPr/>
        </p:nvSpPr>
        <p:spPr>
          <a:xfrm>
            <a:off x="900684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CFC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k object 76"/>
          <p:cNvSpPr/>
          <p:nvPr/>
        </p:nvSpPr>
        <p:spPr>
          <a:xfrm>
            <a:off x="89725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BFB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k object 77"/>
          <p:cNvSpPr/>
          <p:nvPr/>
        </p:nvSpPr>
        <p:spPr>
          <a:xfrm>
            <a:off x="89382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AFA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k object 78"/>
          <p:cNvSpPr/>
          <p:nvPr/>
        </p:nvSpPr>
        <p:spPr>
          <a:xfrm>
            <a:off x="890396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9F9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k object 79"/>
          <p:cNvSpPr/>
          <p:nvPr/>
        </p:nvSpPr>
        <p:spPr>
          <a:xfrm>
            <a:off x="886968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8F8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k object 80"/>
          <p:cNvSpPr/>
          <p:nvPr/>
        </p:nvSpPr>
        <p:spPr>
          <a:xfrm>
            <a:off x="883539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7F7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k object 81"/>
          <p:cNvSpPr/>
          <p:nvPr/>
        </p:nvSpPr>
        <p:spPr>
          <a:xfrm>
            <a:off x="88011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k object 82"/>
          <p:cNvSpPr/>
          <p:nvPr/>
        </p:nvSpPr>
        <p:spPr>
          <a:xfrm>
            <a:off x="876680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5F5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k object 83"/>
          <p:cNvSpPr/>
          <p:nvPr/>
        </p:nvSpPr>
        <p:spPr>
          <a:xfrm>
            <a:off x="873251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4F4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k object 84"/>
          <p:cNvSpPr/>
          <p:nvPr/>
        </p:nvSpPr>
        <p:spPr>
          <a:xfrm>
            <a:off x="869823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3F3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k object 85"/>
          <p:cNvSpPr/>
          <p:nvPr/>
        </p:nvSpPr>
        <p:spPr>
          <a:xfrm>
            <a:off x="866394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2F2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bk object 86"/>
          <p:cNvSpPr/>
          <p:nvPr/>
        </p:nvSpPr>
        <p:spPr>
          <a:xfrm>
            <a:off x="86296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1F1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k object 87"/>
          <p:cNvSpPr/>
          <p:nvPr/>
        </p:nvSpPr>
        <p:spPr>
          <a:xfrm>
            <a:off x="85953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0F0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bk object 88"/>
          <p:cNvSpPr/>
          <p:nvPr/>
        </p:nvSpPr>
        <p:spPr>
          <a:xfrm>
            <a:off x="856106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FEF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bk object 89"/>
          <p:cNvSpPr/>
          <p:nvPr/>
        </p:nvSpPr>
        <p:spPr>
          <a:xfrm>
            <a:off x="852678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EEE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k object 90"/>
          <p:cNvSpPr/>
          <p:nvPr/>
        </p:nvSpPr>
        <p:spPr>
          <a:xfrm>
            <a:off x="849249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DED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bk object 91"/>
          <p:cNvSpPr/>
          <p:nvPr/>
        </p:nvSpPr>
        <p:spPr>
          <a:xfrm>
            <a:off x="8459469" y="133350"/>
            <a:ext cx="33020" cy="276860"/>
          </a:xfrm>
          <a:custGeom>
            <a:avLst/>
            <a:gdLst/>
            <a:ahLst/>
            <a:cxnLst/>
            <a:rect l="l" t="t" r="r" b="b"/>
            <a:pathLst>
              <a:path w="33020" h="276859">
                <a:moveTo>
                  <a:pt x="0" y="276860"/>
                </a:moveTo>
                <a:lnTo>
                  <a:pt x="33019" y="276860"/>
                </a:lnTo>
                <a:lnTo>
                  <a:pt x="3301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bk object 92"/>
          <p:cNvSpPr/>
          <p:nvPr/>
        </p:nvSpPr>
        <p:spPr>
          <a:xfrm>
            <a:off x="842518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BEB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k object 93"/>
          <p:cNvSpPr/>
          <p:nvPr/>
        </p:nvSpPr>
        <p:spPr>
          <a:xfrm>
            <a:off x="839089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AEA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bk object 94"/>
          <p:cNvSpPr/>
          <p:nvPr/>
        </p:nvSpPr>
        <p:spPr>
          <a:xfrm>
            <a:off x="83566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9E9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bk object 95"/>
          <p:cNvSpPr/>
          <p:nvPr/>
        </p:nvSpPr>
        <p:spPr>
          <a:xfrm>
            <a:off x="832230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8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bk object 96"/>
          <p:cNvSpPr/>
          <p:nvPr/>
        </p:nvSpPr>
        <p:spPr>
          <a:xfrm>
            <a:off x="828801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7E7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bk object 97"/>
          <p:cNvSpPr/>
          <p:nvPr/>
        </p:nvSpPr>
        <p:spPr>
          <a:xfrm>
            <a:off x="825373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6E6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bk object 98"/>
          <p:cNvSpPr/>
          <p:nvPr/>
        </p:nvSpPr>
        <p:spPr>
          <a:xfrm>
            <a:off x="821944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5E5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bk object 99"/>
          <p:cNvSpPr/>
          <p:nvPr/>
        </p:nvSpPr>
        <p:spPr>
          <a:xfrm>
            <a:off x="81851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4E4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bk object 100"/>
          <p:cNvSpPr/>
          <p:nvPr/>
        </p:nvSpPr>
        <p:spPr>
          <a:xfrm>
            <a:off x="81508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3E3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bk object 101"/>
          <p:cNvSpPr/>
          <p:nvPr/>
        </p:nvSpPr>
        <p:spPr>
          <a:xfrm>
            <a:off x="811656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2E2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bk object 102"/>
          <p:cNvSpPr/>
          <p:nvPr/>
        </p:nvSpPr>
        <p:spPr>
          <a:xfrm>
            <a:off x="808228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1E1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bk object 103"/>
          <p:cNvSpPr/>
          <p:nvPr/>
        </p:nvSpPr>
        <p:spPr>
          <a:xfrm>
            <a:off x="804799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E0E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bk object 104"/>
          <p:cNvSpPr/>
          <p:nvPr/>
        </p:nvSpPr>
        <p:spPr>
          <a:xfrm>
            <a:off x="80137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FDF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bk object 105"/>
          <p:cNvSpPr/>
          <p:nvPr/>
        </p:nvSpPr>
        <p:spPr>
          <a:xfrm>
            <a:off x="797940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ED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bk object 106"/>
          <p:cNvSpPr/>
          <p:nvPr/>
        </p:nvSpPr>
        <p:spPr>
          <a:xfrm>
            <a:off x="794511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DD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bk object 107"/>
          <p:cNvSpPr/>
          <p:nvPr/>
        </p:nvSpPr>
        <p:spPr>
          <a:xfrm>
            <a:off x="791083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C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bk object 108"/>
          <p:cNvSpPr/>
          <p:nvPr/>
        </p:nvSpPr>
        <p:spPr>
          <a:xfrm>
            <a:off x="787654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BDB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bk object 109"/>
          <p:cNvSpPr/>
          <p:nvPr/>
        </p:nvSpPr>
        <p:spPr>
          <a:xfrm>
            <a:off x="78422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AD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bk object 110"/>
          <p:cNvSpPr/>
          <p:nvPr/>
        </p:nvSpPr>
        <p:spPr>
          <a:xfrm>
            <a:off x="78079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9D9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bk object 111"/>
          <p:cNvSpPr/>
          <p:nvPr/>
        </p:nvSpPr>
        <p:spPr>
          <a:xfrm>
            <a:off x="777366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8D8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bk object 112"/>
          <p:cNvSpPr/>
          <p:nvPr/>
        </p:nvSpPr>
        <p:spPr>
          <a:xfrm>
            <a:off x="773938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7D7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bk object 113"/>
          <p:cNvSpPr/>
          <p:nvPr/>
        </p:nvSpPr>
        <p:spPr>
          <a:xfrm>
            <a:off x="770509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bk object 114"/>
          <p:cNvSpPr/>
          <p:nvPr/>
        </p:nvSpPr>
        <p:spPr>
          <a:xfrm>
            <a:off x="76708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5D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bk object 115"/>
          <p:cNvSpPr/>
          <p:nvPr/>
        </p:nvSpPr>
        <p:spPr>
          <a:xfrm>
            <a:off x="763650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4D4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bk object 116"/>
          <p:cNvSpPr/>
          <p:nvPr/>
        </p:nvSpPr>
        <p:spPr>
          <a:xfrm>
            <a:off x="760221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3D3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bk object 117"/>
          <p:cNvSpPr/>
          <p:nvPr/>
        </p:nvSpPr>
        <p:spPr>
          <a:xfrm>
            <a:off x="7569200" y="133350"/>
            <a:ext cx="33020" cy="276860"/>
          </a:xfrm>
          <a:custGeom>
            <a:avLst/>
            <a:gdLst/>
            <a:ahLst/>
            <a:cxnLst/>
            <a:rect l="l" t="t" r="r" b="b"/>
            <a:pathLst>
              <a:path w="33020" h="276859">
                <a:moveTo>
                  <a:pt x="0" y="276860"/>
                </a:moveTo>
                <a:lnTo>
                  <a:pt x="33019" y="276860"/>
                </a:lnTo>
                <a:lnTo>
                  <a:pt x="3301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2D2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bk object 118"/>
          <p:cNvSpPr/>
          <p:nvPr/>
        </p:nvSpPr>
        <p:spPr>
          <a:xfrm>
            <a:off x="7533640" y="133350"/>
            <a:ext cx="35560" cy="276860"/>
          </a:xfrm>
          <a:custGeom>
            <a:avLst/>
            <a:gdLst/>
            <a:ahLst/>
            <a:cxnLst/>
            <a:rect l="l" t="t" r="r" b="b"/>
            <a:pathLst>
              <a:path w="35559" h="276859">
                <a:moveTo>
                  <a:pt x="0" y="276860"/>
                </a:moveTo>
                <a:lnTo>
                  <a:pt x="35559" y="276860"/>
                </a:lnTo>
                <a:lnTo>
                  <a:pt x="355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1D1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bk object 119"/>
          <p:cNvSpPr/>
          <p:nvPr/>
        </p:nvSpPr>
        <p:spPr>
          <a:xfrm>
            <a:off x="74993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D0D0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bk object 120"/>
          <p:cNvSpPr/>
          <p:nvPr/>
        </p:nvSpPr>
        <p:spPr>
          <a:xfrm>
            <a:off x="74650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FCF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bk object 121"/>
          <p:cNvSpPr/>
          <p:nvPr/>
        </p:nvSpPr>
        <p:spPr>
          <a:xfrm>
            <a:off x="7432040" y="133350"/>
            <a:ext cx="33020" cy="276860"/>
          </a:xfrm>
          <a:custGeom>
            <a:avLst/>
            <a:gdLst/>
            <a:ahLst/>
            <a:cxnLst/>
            <a:rect l="l" t="t" r="r" b="b"/>
            <a:pathLst>
              <a:path w="33020" h="276859">
                <a:moveTo>
                  <a:pt x="0" y="276860"/>
                </a:moveTo>
                <a:lnTo>
                  <a:pt x="33019" y="276860"/>
                </a:lnTo>
                <a:lnTo>
                  <a:pt x="3301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ECE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bk object 122"/>
          <p:cNvSpPr/>
          <p:nvPr/>
        </p:nvSpPr>
        <p:spPr>
          <a:xfrm>
            <a:off x="73977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DCD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bk object 123"/>
          <p:cNvSpPr/>
          <p:nvPr/>
        </p:nvSpPr>
        <p:spPr>
          <a:xfrm>
            <a:off x="73634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bk object 124"/>
          <p:cNvSpPr/>
          <p:nvPr/>
        </p:nvSpPr>
        <p:spPr>
          <a:xfrm>
            <a:off x="732916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CCC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bk object 125"/>
          <p:cNvSpPr/>
          <p:nvPr/>
        </p:nvSpPr>
        <p:spPr>
          <a:xfrm>
            <a:off x="729488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ACA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bk object 126"/>
          <p:cNvSpPr/>
          <p:nvPr/>
        </p:nvSpPr>
        <p:spPr>
          <a:xfrm>
            <a:off x="726059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9C9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bk object 127"/>
          <p:cNvSpPr/>
          <p:nvPr/>
        </p:nvSpPr>
        <p:spPr>
          <a:xfrm>
            <a:off x="72263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8C8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bk object 128"/>
          <p:cNvSpPr/>
          <p:nvPr/>
        </p:nvSpPr>
        <p:spPr>
          <a:xfrm>
            <a:off x="719200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7C7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bk object 129"/>
          <p:cNvSpPr/>
          <p:nvPr/>
        </p:nvSpPr>
        <p:spPr>
          <a:xfrm>
            <a:off x="715771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6C6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bk object 130"/>
          <p:cNvSpPr/>
          <p:nvPr/>
        </p:nvSpPr>
        <p:spPr>
          <a:xfrm>
            <a:off x="712343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5C5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bk object 131"/>
          <p:cNvSpPr/>
          <p:nvPr/>
        </p:nvSpPr>
        <p:spPr>
          <a:xfrm>
            <a:off x="708914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4C4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bk object 132"/>
          <p:cNvSpPr/>
          <p:nvPr/>
        </p:nvSpPr>
        <p:spPr>
          <a:xfrm>
            <a:off x="70548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3C3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bk object 133"/>
          <p:cNvSpPr/>
          <p:nvPr/>
        </p:nvSpPr>
        <p:spPr>
          <a:xfrm>
            <a:off x="70205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2C2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bk object 134"/>
          <p:cNvSpPr/>
          <p:nvPr/>
        </p:nvSpPr>
        <p:spPr>
          <a:xfrm>
            <a:off x="698626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1C1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bk object 135"/>
          <p:cNvSpPr/>
          <p:nvPr/>
        </p:nvSpPr>
        <p:spPr>
          <a:xfrm>
            <a:off x="695198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C0C0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bk object 136"/>
          <p:cNvSpPr/>
          <p:nvPr/>
        </p:nvSpPr>
        <p:spPr>
          <a:xfrm>
            <a:off x="691769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FB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bk object 137"/>
          <p:cNvSpPr/>
          <p:nvPr/>
        </p:nvSpPr>
        <p:spPr>
          <a:xfrm>
            <a:off x="68834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EBE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bk object 138"/>
          <p:cNvSpPr/>
          <p:nvPr/>
        </p:nvSpPr>
        <p:spPr>
          <a:xfrm>
            <a:off x="684910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DB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bk object 139"/>
          <p:cNvSpPr/>
          <p:nvPr/>
        </p:nvSpPr>
        <p:spPr>
          <a:xfrm>
            <a:off x="681481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CB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bk object 140"/>
          <p:cNvSpPr/>
          <p:nvPr/>
        </p:nvSpPr>
        <p:spPr>
          <a:xfrm>
            <a:off x="678053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BBB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bk object 141"/>
          <p:cNvSpPr/>
          <p:nvPr/>
        </p:nvSpPr>
        <p:spPr>
          <a:xfrm>
            <a:off x="674624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ABA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bk object 142"/>
          <p:cNvSpPr/>
          <p:nvPr/>
        </p:nvSpPr>
        <p:spPr>
          <a:xfrm>
            <a:off x="67119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9B9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bk object 143"/>
          <p:cNvSpPr/>
          <p:nvPr/>
        </p:nvSpPr>
        <p:spPr>
          <a:xfrm>
            <a:off x="66776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8B8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bk object 144"/>
          <p:cNvSpPr/>
          <p:nvPr/>
        </p:nvSpPr>
        <p:spPr>
          <a:xfrm>
            <a:off x="664336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7B7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bk object 145"/>
          <p:cNvSpPr/>
          <p:nvPr/>
        </p:nvSpPr>
        <p:spPr>
          <a:xfrm>
            <a:off x="660908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6B6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bk object 146"/>
          <p:cNvSpPr/>
          <p:nvPr/>
        </p:nvSpPr>
        <p:spPr>
          <a:xfrm>
            <a:off x="657479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5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bk object 147"/>
          <p:cNvSpPr/>
          <p:nvPr/>
        </p:nvSpPr>
        <p:spPr>
          <a:xfrm>
            <a:off x="6541769" y="133350"/>
            <a:ext cx="33020" cy="276860"/>
          </a:xfrm>
          <a:custGeom>
            <a:avLst/>
            <a:gdLst/>
            <a:ahLst/>
            <a:cxnLst/>
            <a:rect l="l" t="t" r="r" b="b"/>
            <a:pathLst>
              <a:path w="33020" h="276859">
                <a:moveTo>
                  <a:pt x="0" y="276860"/>
                </a:moveTo>
                <a:lnTo>
                  <a:pt x="33019" y="276860"/>
                </a:lnTo>
                <a:lnTo>
                  <a:pt x="3301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4B4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bk object 148"/>
          <p:cNvSpPr/>
          <p:nvPr/>
        </p:nvSpPr>
        <p:spPr>
          <a:xfrm>
            <a:off x="650748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3B3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bk object 149"/>
          <p:cNvSpPr/>
          <p:nvPr/>
        </p:nvSpPr>
        <p:spPr>
          <a:xfrm>
            <a:off x="6471920" y="133350"/>
            <a:ext cx="35560" cy="276860"/>
          </a:xfrm>
          <a:custGeom>
            <a:avLst/>
            <a:gdLst/>
            <a:ahLst/>
            <a:cxnLst/>
            <a:rect l="l" t="t" r="r" b="b"/>
            <a:pathLst>
              <a:path w="35559" h="276859">
                <a:moveTo>
                  <a:pt x="0" y="276860"/>
                </a:moveTo>
                <a:lnTo>
                  <a:pt x="35559" y="276860"/>
                </a:lnTo>
                <a:lnTo>
                  <a:pt x="355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2B2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bk object 150"/>
          <p:cNvSpPr/>
          <p:nvPr/>
        </p:nvSpPr>
        <p:spPr>
          <a:xfrm>
            <a:off x="643762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1B1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bk object 151"/>
          <p:cNvSpPr/>
          <p:nvPr/>
        </p:nvSpPr>
        <p:spPr>
          <a:xfrm>
            <a:off x="6404609" y="133350"/>
            <a:ext cx="33020" cy="276860"/>
          </a:xfrm>
          <a:custGeom>
            <a:avLst/>
            <a:gdLst/>
            <a:ahLst/>
            <a:cxnLst/>
            <a:rect l="l" t="t" r="r" b="b"/>
            <a:pathLst>
              <a:path w="33020" h="276859">
                <a:moveTo>
                  <a:pt x="0" y="276860"/>
                </a:moveTo>
                <a:lnTo>
                  <a:pt x="33019" y="276860"/>
                </a:lnTo>
                <a:lnTo>
                  <a:pt x="3301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B0B0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bk object 152"/>
          <p:cNvSpPr/>
          <p:nvPr/>
        </p:nvSpPr>
        <p:spPr>
          <a:xfrm>
            <a:off x="637032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FAF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bk object 153"/>
          <p:cNvSpPr/>
          <p:nvPr/>
        </p:nvSpPr>
        <p:spPr>
          <a:xfrm>
            <a:off x="633602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EAE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bk object 154"/>
          <p:cNvSpPr/>
          <p:nvPr/>
        </p:nvSpPr>
        <p:spPr>
          <a:xfrm>
            <a:off x="630174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DAD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bk object 155"/>
          <p:cNvSpPr/>
          <p:nvPr/>
        </p:nvSpPr>
        <p:spPr>
          <a:xfrm>
            <a:off x="62674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CAC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bk object 156"/>
          <p:cNvSpPr/>
          <p:nvPr/>
        </p:nvSpPr>
        <p:spPr>
          <a:xfrm>
            <a:off x="62331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BA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bk object 157"/>
          <p:cNvSpPr/>
          <p:nvPr/>
        </p:nvSpPr>
        <p:spPr>
          <a:xfrm>
            <a:off x="619887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AAA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bk object 158"/>
          <p:cNvSpPr/>
          <p:nvPr/>
        </p:nvSpPr>
        <p:spPr>
          <a:xfrm>
            <a:off x="616457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9A9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bk object 159"/>
          <p:cNvSpPr/>
          <p:nvPr/>
        </p:nvSpPr>
        <p:spPr>
          <a:xfrm>
            <a:off x="613029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8A8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bk object 160"/>
          <p:cNvSpPr/>
          <p:nvPr/>
        </p:nvSpPr>
        <p:spPr>
          <a:xfrm>
            <a:off x="60960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7A7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bk object 161"/>
          <p:cNvSpPr/>
          <p:nvPr/>
        </p:nvSpPr>
        <p:spPr>
          <a:xfrm>
            <a:off x="606170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6A6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bk object 162"/>
          <p:cNvSpPr/>
          <p:nvPr/>
        </p:nvSpPr>
        <p:spPr>
          <a:xfrm>
            <a:off x="602742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5A5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bk object 163"/>
          <p:cNvSpPr/>
          <p:nvPr/>
        </p:nvSpPr>
        <p:spPr>
          <a:xfrm>
            <a:off x="599312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4A4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bk object 164"/>
          <p:cNvSpPr/>
          <p:nvPr/>
        </p:nvSpPr>
        <p:spPr>
          <a:xfrm>
            <a:off x="595884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3A3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bk object 165"/>
          <p:cNvSpPr/>
          <p:nvPr/>
        </p:nvSpPr>
        <p:spPr>
          <a:xfrm>
            <a:off x="59245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2A2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bk object 166"/>
          <p:cNvSpPr/>
          <p:nvPr/>
        </p:nvSpPr>
        <p:spPr>
          <a:xfrm>
            <a:off x="58902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1A1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bk object 167"/>
          <p:cNvSpPr/>
          <p:nvPr/>
        </p:nvSpPr>
        <p:spPr>
          <a:xfrm>
            <a:off x="585597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A0A0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bk object 168"/>
          <p:cNvSpPr/>
          <p:nvPr/>
        </p:nvSpPr>
        <p:spPr>
          <a:xfrm>
            <a:off x="582167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F9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bk object 169"/>
          <p:cNvSpPr/>
          <p:nvPr/>
        </p:nvSpPr>
        <p:spPr>
          <a:xfrm>
            <a:off x="578739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E9E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bk object 170"/>
          <p:cNvSpPr/>
          <p:nvPr/>
        </p:nvSpPr>
        <p:spPr>
          <a:xfrm>
            <a:off x="57531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D9D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bk object 171"/>
          <p:cNvSpPr/>
          <p:nvPr/>
        </p:nvSpPr>
        <p:spPr>
          <a:xfrm>
            <a:off x="571880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C9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bk object 172"/>
          <p:cNvSpPr/>
          <p:nvPr/>
        </p:nvSpPr>
        <p:spPr>
          <a:xfrm>
            <a:off x="568452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B9B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bk object 173"/>
          <p:cNvSpPr/>
          <p:nvPr/>
        </p:nvSpPr>
        <p:spPr>
          <a:xfrm>
            <a:off x="565022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A9A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bk object 174"/>
          <p:cNvSpPr/>
          <p:nvPr/>
        </p:nvSpPr>
        <p:spPr>
          <a:xfrm>
            <a:off x="561594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bk object 175"/>
          <p:cNvSpPr/>
          <p:nvPr/>
        </p:nvSpPr>
        <p:spPr>
          <a:xfrm>
            <a:off x="55816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999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bk object 176"/>
          <p:cNvSpPr/>
          <p:nvPr/>
        </p:nvSpPr>
        <p:spPr>
          <a:xfrm>
            <a:off x="55473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797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bk object 177"/>
          <p:cNvSpPr/>
          <p:nvPr/>
        </p:nvSpPr>
        <p:spPr>
          <a:xfrm>
            <a:off x="5514340" y="133350"/>
            <a:ext cx="33020" cy="276860"/>
          </a:xfrm>
          <a:custGeom>
            <a:avLst/>
            <a:gdLst/>
            <a:ahLst/>
            <a:cxnLst/>
            <a:rect l="l" t="t" r="r" b="b"/>
            <a:pathLst>
              <a:path w="33020" h="276859">
                <a:moveTo>
                  <a:pt x="0" y="276860"/>
                </a:moveTo>
                <a:lnTo>
                  <a:pt x="33020" y="276860"/>
                </a:lnTo>
                <a:lnTo>
                  <a:pt x="3302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696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bk object 178"/>
          <p:cNvSpPr/>
          <p:nvPr/>
        </p:nvSpPr>
        <p:spPr>
          <a:xfrm>
            <a:off x="54800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59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bk object 179"/>
          <p:cNvSpPr/>
          <p:nvPr/>
        </p:nvSpPr>
        <p:spPr>
          <a:xfrm>
            <a:off x="54457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494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bk object 180"/>
          <p:cNvSpPr/>
          <p:nvPr/>
        </p:nvSpPr>
        <p:spPr>
          <a:xfrm>
            <a:off x="5410200" y="133350"/>
            <a:ext cx="35560" cy="276860"/>
          </a:xfrm>
          <a:custGeom>
            <a:avLst/>
            <a:gdLst/>
            <a:ahLst/>
            <a:cxnLst/>
            <a:rect l="l" t="t" r="r" b="b"/>
            <a:pathLst>
              <a:path w="35560" h="276859">
                <a:moveTo>
                  <a:pt x="0" y="276860"/>
                </a:moveTo>
                <a:lnTo>
                  <a:pt x="35559" y="276860"/>
                </a:lnTo>
                <a:lnTo>
                  <a:pt x="355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393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bk object 181"/>
          <p:cNvSpPr/>
          <p:nvPr/>
        </p:nvSpPr>
        <p:spPr>
          <a:xfrm>
            <a:off x="5377179" y="133350"/>
            <a:ext cx="33020" cy="276860"/>
          </a:xfrm>
          <a:custGeom>
            <a:avLst/>
            <a:gdLst/>
            <a:ahLst/>
            <a:cxnLst/>
            <a:rect l="l" t="t" r="r" b="b"/>
            <a:pathLst>
              <a:path w="33020" h="276859">
                <a:moveTo>
                  <a:pt x="0" y="276860"/>
                </a:moveTo>
                <a:lnTo>
                  <a:pt x="33020" y="276860"/>
                </a:lnTo>
                <a:lnTo>
                  <a:pt x="3302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292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bk object 182"/>
          <p:cNvSpPr/>
          <p:nvPr/>
        </p:nvSpPr>
        <p:spPr>
          <a:xfrm>
            <a:off x="534289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191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bk object 183"/>
          <p:cNvSpPr/>
          <p:nvPr/>
        </p:nvSpPr>
        <p:spPr>
          <a:xfrm>
            <a:off x="53086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9090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bk object 184"/>
          <p:cNvSpPr/>
          <p:nvPr/>
        </p:nvSpPr>
        <p:spPr>
          <a:xfrm>
            <a:off x="527430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F8F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bk object 185"/>
          <p:cNvSpPr/>
          <p:nvPr/>
        </p:nvSpPr>
        <p:spPr>
          <a:xfrm>
            <a:off x="524002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E8E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bk object 186"/>
          <p:cNvSpPr/>
          <p:nvPr/>
        </p:nvSpPr>
        <p:spPr>
          <a:xfrm>
            <a:off x="520572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D8D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bk object 187"/>
          <p:cNvSpPr/>
          <p:nvPr/>
        </p:nvSpPr>
        <p:spPr>
          <a:xfrm>
            <a:off x="517144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C8C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bk object 188"/>
          <p:cNvSpPr/>
          <p:nvPr/>
        </p:nvSpPr>
        <p:spPr>
          <a:xfrm>
            <a:off x="51371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B8B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bk object 189"/>
          <p:cNvSpPr/>
          <p:nvPr/>
        </p:nvSpPr>
        <p:spPr>
          <a:xfrm>
            <a:off x="51028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A8A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bk object 190"/>
          <p:cNvSpPr/>
          <p:nvPr/>
        </p:nvSpPr>
        <p:spPr>
          <a:xfrm>
            <a:off x="506857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989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bk object 191"/>
          <p:cNvSpPr/>
          <p:nvPr/>
        </p:nvSpPr>
        <p:spPr>
          <a:xfrm>
            <a:off x="503427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888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bk object 192"/>
          <p:cNvSpPr/>
          <p:nvPr/>
        </p:nvSpPr>
        <p:spPr>
          <a:xfrm>
            <a:off x="499999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78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bk object 193"/>
          <p:cNvSpPr/>
          <p:nvPr/>
        </p:nvSpPr>
        <p:spPr>
          <a:xfrm>
            <a:off x="49657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686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bk object 194"/>
          <p:cNvSpPr/>
          <p:nvPr/>
        </p:nvSpPr>
        <p:spPr>
          <a:xfrm>
            <a:off x="493140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585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bk object 195"/>
          <p:cNvSpPr/>
          <p:nvPr/>
        </p:nvSpPr>
        <p:spPr>
          <a:xfrm>
            <a:off x="489712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484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bk object 196"/>
          <p:cNvSpPr/>
          <p:nvPr/>
        </p:nvSpPr>
        <p:spPr>
          <a:xfrm>
            <a:off x="486282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383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bk object 197"/>
          <p:cNvSpPr/>
          <p:nvPr/>
        </p:nvSpPr>
        <p:spPr>
          <a:xfrm>
            <a:off x="482854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282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bk object 198"/>
          <p:cNvSpPr/>
          <p:nvPr/>
        </p:nvSpPr>
        <p:spPr>
          <a:xfrm>
            <a:off x="47942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181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bk object 199"/>
          <p:cNvSpPr/>
          <p:nvPr/>
        </p:nvSpPr>
        <p:spPr>
          <a:xfrm>
            <a:off x="4761229" y="133350"/>
            <a:ext cx="33020" cy="276860"/>
          </a:xfrm>
          <a:custGeom>
            <a:avLst/>
            <a:gdLst/>
            <a:ahLst/>
            <a:cxnLst/>
            <a:rect l="l" t="t" r="r" b="b"/>
            <a:pathLst>
              <a:path w="33020" h="276859">
                <a:moveTo>
                  <a:pt x="0" y="276860"/>
                </a:moveTo>
                <a:lnTo>
                  <a:pt x="33020" y="276860"/>
                </a:lnTo>
                <a:lnTo>
                  <a:pt x="3302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808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bk object 200"/>
          <p:cNvSpPr/>
          <p:nvPr/>
        </p:nvSpPr>
        <p:spPr>
          <a:xfrm>
            <a:off x="472694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F7F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bk object 201"/>
          <p:cNvSpPr/>
          <p:nvPr/>
        </p:nvSpPr>
        <p:spPr>
          <a:xfrm>
            <a:off x="46926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E7E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bk object 202"/>
          <p:cNvSpPr/>
          <p:nvPr/>
        </p:nvSpPr>
        <p:spPr>
          <a:xfrm>
            <a:off x="46583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D7D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bk object 203"/>
          <p:cNvSpPr/>
          <p:nvPr/>
        </p:nvSpPr>
        <p:spPr>
          <a:xfrm>
            <a:off x="462407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C7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bk object 204"/>
          <p:cNvSpPr/>
          <p:nvPr/>
        </p:nvSpPr>
        <p:spPr>
          <a:xfrm>
            <a:off x="458977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B7B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bk object 205"/>
          <p:cNvSpPr/>
          <p:nvPr/>
        </p:nvSpPr>
        <p:spPr>
          <a:xfrm>
            <a:off x="455549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A7A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bk object 206"/>
          <p:cNvSpPr/>
          <p:nvPr/>
        </p:nvSpPr>
        <p:spPr>
          <a:xfrm>
            <a:off x="45212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979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bk object 207"/>
          <p:cNvSpPr/>
          <p:nvPr/>
        </p:nvSpPr>
        <p:spPr>
          <a:xfrm>
            <a:off x="448690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878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bk object 208"/>
          <p:cNvSpPr/>
          <p:nvPr/>
        </p:nvSpPr>
        <p:spPr>
          <a:xfrm>
            <a:off x="445262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777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bk object 209"/>
          <p:cNvSpPr/>
          <p:nvPr/>
        </p:nvSpPr>
        <p:spPr>
          <a:xfrm>
            <a:off x="441832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676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bk object 210"/>
          <p:cNvSpPr/>
          <p:nvPr/>
        </p:nvSpPr>
        <p:spPr>
          <a:xfrm>
            <a:off x="438404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575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bk object 211"/>
          <p:cNvSpPr/>
          <p:nvPr/>
        </p:nvSpPr>
        <p:spPr>
          <a:xfrm>
            <a:off x="43497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474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bk object 212"/>
          <p:cNvSpPr/>
          <p:nvPr/>
        </p:nvSpPr>
        <p:spPr>
          <a:xfrm>
            <a:off x="43154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373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bk object 213"/>
          <p:cNvSpPr/>
          <p:nvPr/>
        </p:nvSpPr>
        <p:spPr>
          <a:xfrm>
            <a:off x="428117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272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bk object 214"/>
          <p:cNvSpPr/>
          <p:nvPr/>
        </p:nvSpPr>
        <p:spPr>
          <a:xfrm>
            <a:off x="424687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171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bk object 215"/>
          <p:cNvSpPr/>
          <p:nvPr/>
        </p:nvSpPr>
        <p:spPr>
          <a:xfrm>
            <a:off x="421259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7070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bk object 216"/>
          <p:cNvSpPr/>
          <p:nvPr/>
        </p:nvSpPr>
        <p:spPr>
          <a:xfrm>
            <a:off x="41783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F6F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bk object 217"/>
          <p:cNvSpPr/>
          <p:nvPr/>
        </p:nvSpPr>
        <p:spPr>
          <a:xfrm>
            <a:off x="414400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E6E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bk object 218"/>
          <p:cNvSpPr/>
          <p:nvPr/>
        </p:nvSpPr>
        <p:spPr>
          <a:xfrm>
            <a:off x="410972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D6D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bk object 219"/>
          <p:cNvSpPr/>
          <p:nvPr/>
        </p:nvSpPr>
        <p:spPr>
          <a:xfrm>
            <a:off x="407542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C6C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bk object 220"/>
          <p:cNvSpPr/>
          <p:nvPr/>
        </p:nvSpPr>
        <p:spPr>
          <a:xfrm>
            <a:off x="404114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B6B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bk object 221"/>
          <p:cNvSpPr/>
          <p:nvPr/>
        </p:nvSpPr>
        <p:spPr>
          <a:xfrm>
            <a:off x="40068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A6A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bk object 222"/>
          <p:cNvSpPr/>
          <p:nvPr/>
        </p:nvSpPr>
        <p:spPr>
          <a:xfrm>
            <a:off x="39725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969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bk object 223"/>
          <p:cNvSpPr/>
          <p:nvPr/>
        </p:nvSpPr>
        <p:spPr>
          <a:xfrm>
            <a:off x="393827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868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bk object 224"/>
          <p:cNvSpPr/>
          <p:nvPr/>
        </p:nvSpPr>
        <p:spPr>
          <a:xfrm>
            <a:off x="390397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767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bk object 225"/>
          <p:cNvSpPr/>
          <p:nvPr/>
        </p:nvSpPr>
        <p:spPr>
          <a:xfrm>
            <a:off x="3870959" y="133350"/>
            <a:ext cx="33020" cy="276860"/>
          </a:xfrm>
          <a:custGeom>
            <a:avLst/>
            <a:gdLst/>
            <a:ahLst/>
            <a:cxnLst/>
            <a:rect l="l" t="t" r="r" b="b"/>
            <a:pathLst>
              <a:path w="33020" h="276859">
                <a:moveTo>
                  <a:pt x="0" y="276860"/>
                </a:moveTo>
                <a:lnTo>
                  <a:pt x="33019" y="276860"/>
                </a:lnTo>
                <a:lnTo>
                  <a:pt x="3301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666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bk object 226"/>
          <p:cNvSpPr/>
          <p:nvPr/>
        </p:nvSpPr>
        <p:spPr>
          <a:xfrm>
            <a:off x="3835400" y="133350"/>
            <a:ext cx="35560" cy="276860"/>
          </a:xfrm>
          <a:custGeom>
            <a:avLst/>
            <a:gdLst/>
            <a:ahLst/>
            <a:cxnLst/>
            <a:rect l="l" t="t" r="r" b="b"/>
            <a:pathLst>
              <a:path w="35560" h="276859">
                <a:moveTo>
                  <a:pt x="0" y="276860"/>
                </a:moveTo>
                <a:lnTo>
                  <a:pt x="35559" y="276860"/>
                </a:lnTo>
                <a:lnTo>
                  <a:pt x="355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666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bk object 227"/>
          <p:cNvSpPr/>
          <p:nvPr/>
        </p:nvSpPr>
        <p:spPr>
          <a:xfrm>
            <a:off x="380110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464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bk object 228"/>
          <p:cNvSpPr/>
          <p:nvPr/>
        </p:nvSpPr>
        <p:spPr>
          <a:xfrm>
            <a:off x="376682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363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bk object 229"/>
          <p:cNvSpPr/>
          <p:nvPr/>
        </p:nvSpPr>
        <p:spPr>
          <a:xfrm>
            <a:off x="3733800" y="133350"/>
            <a:ext cx="33020" cy="276860"/>
          </a:xfrm>
          <a:custGeom>
            <a:avLst/>
            <a:gdLst/>
            <a:ahLst/>
            <a:cxnLst/>
            <a:rect l="l" t="t" r="r" b="b"/>
            <a:pathLst>
              <a:path w="33020" h="276859">
                <a:moveTo>
                  <a:pt x="0" y="276860"/>
                </a:moveTo>
                <a:lnTo>
                  <a:pt x="33020" y="276860"/>
                </a:lnTo>
                <a:lnTo>
                  <a:pt x="3302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262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bk object 230"/>
          <p:cNvSpPr/>
          <p:nvPr/>
        </p:nvSpPr>
        <p:spPr>
          <a:xfrm>
            <a:off x="369950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161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bk object 231"/>
          <p:cNvSpPr/>
          <p:nvPr/>
        </p:nvSpPr>
        <p:spPr>
          <a:xfrm>
            <a:off x="366522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6060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bk object 232"/>
          <p:cNvSpPr/>
          <p:nvPr/>
        </p:nvSpPr>
        <p:spPr>
          <a:xfrm>
            <a:off x="363092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F5F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bk object 233"/>
          <p:cNvSpPr/>
          <p:nvPr/>
        </p:nvSpPr>
        <p:spPr>
          <a:xfrm>
            <a:off x="359664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E5E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bk object 234"/>
          <p:cNvSpPr/>
          <p:nvPr/>
        </p:nvSpPr>
        <p:spPr>
          <a:xfrm>
            <a:off x="35623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D5D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bk object 235"/>
          <p:cNvSpPr/>
          <p:nvPr/>
        </p:nvSpPr>
        <p:spPr>
          <a:xfrm>
            <a:off x="352805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C5C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bk object 236"/>
          <p:cNvSpPr/>
          <p:nvPr/>
        </p:nvSpPr>
        <p:spPr>
          <a:xfrm>
            <a:off x="349377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B5B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bk object 237"/>
          <p:cNvSpPr/>
          <p:nvPr/>
        </p:nvSpPr>
        <p:spPr>
          <a:xfrm>
            <a:off x="345947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A5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bk object 238"/>
          <p:cNvSpPr/>
          <p:nvPr/>
        </p:nvSpPr>
        <p:spPr>
          <a:xfrm>
            <a:off x="342519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959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bk object 239"/>
          <p:cNvSpPr/>
          <p:nvPr/>
        </p:nvSpPr>
        <p:spPr>
          <a:xfrm>
            <a:off x="33909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858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bk object 240"/>
          <p:cNvSpPr/>
          <p:nvPr/>
        </p:nvSpPr>
        <p:spPr>
          <a:xfrm>
            <a:off x="335660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75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bk object 241"/>
          <p:cNvSpPr/>
          <p:nvPr/>
        </p:nvSpPr>
        <p:spPr>
          <a:xfrm>
            <a:off x="332232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656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bk object 242"/>
          <p:cNvSpPr/>
          <p:nvPr/>
        </p:nvSpPr>
        <p:spPr>
          <a:xfrm>
            <a:off x="328802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555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bk object 243"/>
          <p:cNvSpPr/>
          <p:nvPr/>
        </p:nvSpPr>
        <p:spPr>
          <a:xfrm>
            <a:off x="325374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454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bk object 244"/>
          <p:cNvSpPr/>
          <p:nvPr/>
        </p:nvSpPr>
        <p:spPr>
          <a:xfrm>
            <a:off x="32194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353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bk object 245"/>
          <p:cNvSpPr/>
          <p:nvPr/>
        </p:nvSpPr>
        <p:spPr>
          <a:xfrm>
            <a:off x="318516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252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bk object 246"/>
          <p:cNvSpPr/>
          <p:nvPr/>
        </p:nvSpPr>
        <p:spPr>
          <a:xfrm>
            <a:off x="315087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15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bk object 247"/>
          <p:cNvSpPr/>
          <p:nvPr/>
        </p:nvSpPr>
        <p:spPr>
          <a:xfrm>
            <a:off x="311657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5050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bk object 248"/>
          <p:cNvSpPr/>
          <p:nvPr/>
        </p:nvSpPr>
        <p:spPr>
          <a:xfrm>
            <a:off x="308228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F4F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bk object 249"/>
          <p:cNvSpPr/>
          <p:nvPr/>
        </p:nvSpPr>
        <p:spPr>
          <a:xfrm>
            <a:off x="30480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E4E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bk object 250"/>
          <p:cNvSpPr/>
          <p:nvPr/>
        </p:nvSpPr>
        <p:spPr>
          <a:xfrm>
            <a:off x="301371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D4D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bk object 251"/>
          <p:cNvSpPr/>
          <p:nvPr/>
        </p:nvSpPr>
        <p:spPr>
          <a:xfrm>
            <a:off x="297942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C4C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bk object 252"/>
          <p:cNvSpPr/>
          <p:nvPr/>
        </p:nvSpPr>
        <p:spPr>
          <a:xfrm>
            <a:off x="294512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B4B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bk object 253"/>
          <p:cNvSpPr/>
          <p:nvPr/>
        </p:nvSpPr>
        <p:spPr>
          <a:xfrm>
            <a:off x="291083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A4A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bk object 254"/>
          <p:cNvSpPr/>
          <p:nvPr/>
        </p:nvSpPr>
        <p:spPr>
          <a:xfrm>
            <a:off x="28765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949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bk object 255"/>
          <p:cNvSpPr/>
          <p:nvPr/>
        </p:nvSpPr>
        <p:spPr>
          <a:xfrm>
            <a:off x="2843529" y="133350"/>
            <a:ext cx="33020" cy="276860"/>
          </a:xfrm>
          <a:custGeom>
            <a:avLst/>
            <a:gdLst/>
            <a:ahLst/>
            <a:cxnLst/>
            <a:rect l="l" t="t" r="r" b="b"/>
            <a:pathLst>
              <a:path w="33019" h="276859">
                <a:moveTo>
                  <a:pt x="0" y="276860"/>
                </a:moveTo>
                <a:lnTo>
                  <a:pt x="33020" y="276860"/>
                </a:lnTo>
                <a:lnTo>
                  <a:pt x="3302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848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bk object 256"/>
          <p:cNvSpPr/>
          <p:nvPr/>
        </p:nvSpPr>
        <p:spPr>
          <a:xfrm>
            <a:off x="280923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74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bk object 257"/>
          <p:cNvSpPr/>
          <p:nvPr/>
        </p:nvSpPr>
        <p:spPr>
          <a:xfrm>
            <a:off x="2773679" y="133350"/>
            <a:ext cx="35560" cy="276860"/>
          </a:xfrm>
          <a:custGeom>
            <a:avLst/>
            <a:gdLst/>
            <a:ahLst/>
            <a:cxnLst/>
            <a:rect l="l" t="t" r="r" b="b"/>
            <a:pathLst>
              <a:path w="35560" h="276859">
                <a:moveTo>
                  <a:pt x="0" y="276860"/>
                </a:moveTo>
                <a:lnTo>
                  <a:pt x="35559" y="276860"/>
                </a:lnTo>
                <a:lnTo>
                  <a:pt x="355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646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bk object 258"/>
          <p:cNvSpPr/>
          <p:nvPr/>
        </p:nvSpPr>
        <p:spPr>
          <a:xfrm>
            <a:off x="273938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545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bk object 259"/>
          <p:cNvSpPr/>
          <p:nvPr/>
        </p:nvSpPr>
        <p:spPr>
          <a:xfrm>
            <a:off x="2706370" y="133350"/>
            <a:ext cx="33020" cy="276860"/>
          </a:xfrm>
          <a:custGeom>
            <a:avLst/>
            <a:gdLst/>
            <a:ahLst/>
            <a:cxnLst/>
            <a:rect l="l" t="t" r="r" b="b"/>
            <a:pathLst>
              <a:path w="33019" h="276859">
                <a:moveTo>
                  <a:pt x="0" y="276860"/>
                </a:moveTo>
                <a:lnTo>
                  <a:pt x="33020" y="276860"/>
                </a:lnTo>
                <a:lnTo>
                  <a:pt x="3302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444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bk object 260"/>
          <p:cNvSpPr/>
          <p:nvPr/>
        </p:nvSpPr>
        <p:spPr>
          <a:xfrm>
            <a:off x="267207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343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bk object 261"/>
          <p:cNvSpPr/>
          <p:nvPr/>
        </p:nvSpPr>
        <p:spPr>
          <a:xfrm>
            <a:off x="263778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242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bk object 262"/>
          <p:cNvSpPr/>
          <p:nvPr/>
        </p:nvSpPr>
        <p:spPr>
          <a:xfrm>
            <a:off x="26035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141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bk object 263"/>
          <p:cNvSpPr/>
          <p:nvPr/>
        </p:nvSpPr>
        <p:spPr>
          <a:xfrm>
            <a:off x="256921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4040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bk object 264"/>
          <p:cNvSpPr/>
          <p:nvPr/>
        </p:nvSpPr>
        <p:spPr>
          <a:xfrm>
            <a:off x="253492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F3F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bk object 265"/>
          <p:cNvSpPr/>
          <p:nvPr/>
        </p:nvSpPr>
        <p:spPr>
          <a:xfrm>
            <a:off x="250062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E3E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bk object 266"/>
          <p:cNvSpPr/>
          <p:nvPr/>
        </p:nvSpPr>
        <p:spPr>
          <a:xfrm>
            <a:off x="246633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D3D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bk object 267"/>
          <p:cNvSpPr/>
          <p:nvPr/>
        </p:nvSpPr>
        <p:spPr>
          <a:xfrm>
            <a:off x="24320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C3C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bk object 268"/>
          <p:cNvSpPr/>
          <p:nvPr/>
        </p:nvSpPr>
        <p:spPr>
          <a:xfrm>
            <a:off x="239776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B3B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bk object 269"/>
          <p:cNvSpPr/>
          <p:nvPr/>
        </p:nvSpPr>
        <p:spPr>
          <a:xfrm>
            <a:off x="236347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A3A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bk object 270"/>
          <p:cNvSpPr/>
          <p:nvPr/>
        </p:nvSpPr>
        <p:spPr>
          <a:xfrm>
            <a:off x="232917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939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bk object 271"/>
          <p:cNvSpPr/>
          <p:nvPr/>
        </p:nvSpPr>
        <p:spPr>
          <a:xfrm>
            <a:off x="229488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838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bk object 272"/>
          <p:cNvSpPr/>
          <p:nvPr/>
        </p:nvSpPr>
        <p:spPr>
          <a:xfrm>
            <a:off x="22606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73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bk object 273"/>
          <p:cNvSpPr/>
          <p:nvPr/>
        </p:nvSpPr>
        <p:spPr>
          <a:xfrm>
            <a:off x="222631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63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bk object 274"/>
          <p:cNvSpPr/>
          <p:nvPr/>
        </p:nvSpPr>
        <p:spPr>
          <a:xfrm>
            <a:off x="219202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535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bk object 275"/>
          <p:cNvSpPr/>
          <p:nvPr/>
        </p:nvSpPr>
        <p:spPr>
          <a:xfrm>
            <a:off x="215772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434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bk object 276"/>
          <p:cNvSpPr/>
          <p:nvPr/>
        </p:nvSpPr>
        <p:spPr>
          <a:xfrm>
            <a:off x="212343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33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bk object 277"/>
          <p:cNvSpPr/>
          <p:nvPr/>
        </p:nvSpPr>
        <p:spPr>
          <a:xfrm>
            <a:off x="20891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333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bk object 278"/>
          <p:cNvSpPr/>
          <p:nvPr/>
        </p:nvSpPr>
        <p:spPr>
          <a:xfrm>
            <a:off x="205486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131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bk object 279"/>
          <p:cNvSpPr/>
          <p:nvPr/>
        </p:nvSpPr>
        <p:spPr>
          <a:xfrm>
            <a:off x="202057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3030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bk object 280"/>
          <p:cNvSpPr/>
          <p:nvPr/>
        </p:nvSpPr>
        <p:spPr>
          <a:xfrm>
            <a:off x="198627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F2F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bk object 281"/>
          <p:cNvSpPr/>
          <p:nvPr/>
        </p:nvSpPr>
        <p:spPr>
          <a:xfrm>
            <a:off x="195198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E2E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bk object 282"/>
          <p:cNvSpPr/>
          <p:nvPr/>
        </p:nvSpPr>
        <p:spPr>
          <a:xfrm>
            <a:off x="19177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D2D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bk object 283"/>
          <p:cNvSpPr/>
          <p:nvPr/>
        </p:nvSpPr>
        <p:spPr>
          <a:xfrm>
            <a:off x="188341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C2C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bk object 284"/>
          <p:cNvSpPr/>
          <p:nvPr/>
        </p:nvSpPr>
        <p:spPr>
          <a:xfrm>
            <a:off x="184912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B2B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bk object 285"/>
          <p:cNvSpPr/>
          <p:nvPr/>
        </p:nvSpPr>
        <p:spPr>
          <a:xfrm>
            <a:off x="1816100" y="133350"/>
            <a:ext cx="33020" cy="276860"/>
          </a:xfrm>
          <a:custGeom>
            <a:avLst/>
            <a:gdLst/>
            <a:ahLst/>
            <a:cxnLst/>
            <a:rect l="l" t="t" r="r" b="b"/>
            <a:pathLst>
              <a:path w="33019" h="276859">
                <a:moveTo>
                  <a:pt x="0" y="276860"/>
                </a:moveTo>
                <a:lnTo>
                  <a:pt x="33020" y="276860"/>
                </a:lnTo>
                <a:lnTo>
                  <a:pt x="3302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A2A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bk object 286"/>
          <p:cNvSpPr/>
          <p:nvPr/>
        </p:nvSpPr>
        <p:spPr>
          <a:xfrm>
            <a:off x="178181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929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bk object 287"/>
          <p:cNvSpPr/>
          <p:nvPr/>
        </p:nvSpPr>
        <p:spPr>
          <a:xfrm>
            <a:off x="174752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828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bk object 288"/>
          <p:cNvSpPr/>
          <p:nvPr/>
        </p:nvSpPr>
        <p:spPr>
          <a:xfrm>
            <a:off x="1711960" y="133350"/>
            <a:ext cx="35560" cy="276860"/>
          </a:xfrm>
          <a:custGeom>
            <a:avLst/>
            <a:gdLst/>
            <a:ahLst/>
            <a:cxnLst/>
            <a:rect l="l" t="t" r="r" b="b"/>
            <a:pathLst>
              <a:path w="35560" h="276859">
                <a:moveTo>
                  <a:pt x="0" y="276860"/>
                </a:moveTo>
                <a:lnTo>
                  <a:pt x="35559" y="276860"/>
                </a:lnTo>
                <a:lnTo>
                  <a:pt x="355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727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bk object 289"/>
          <p:cNvSpPr/>
          <p:nvPr/>
        </p:nvSpPr>
        <p:spPr>
          <a:xfrm>
            <a:off x="1678939" y="133350"/>
            <a:ext cx="33020" cy="276860"/>
          </a:xfrm>
          <a:custGeom>
            <a:avLst/>
            <a:gdLst/>
            <a:ahLst/>
            <a:cxnLst/>
            <a:rect l="l" t="t" r="r" b="b"/>
            <a:pathLst>
              <a:path w="33019" h="276859">
                <a:moveTo>
                  <a:pt x="0" y="276860"/>
                </a:moveTo>
                <a:lnTo>
                  <a:pt x="33020" y="276860"/>
                </a:lnTo>
                <a:lnTo>
                  <a:pt x="3302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626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bk object 290"/>
          <p:cNvSpPr/>
          <p:nvPr/>
        </p:nvSpPr>
        <p:spPr>
          <a:xfrm>
            <a:off x="16446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525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bk object 291"/>
          <p:cNvSpPr/>
          <p:nvPr/>
        </p:nvSpPr>
        <p:spPr>
          <a:xfrm>
            <a:off x="161036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89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424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bk object 292"/>
          <p:cNvSpPr/>
          <p:nvPr/>
        </p:nvSpPr>
        <p:spPr>
          <a:xfrm>
            <a:off x="157606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323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bk object 293"/>
          <p:cNvSpPr/>
          <p:nvPr/>
        </p:nvSpPr>
        <p:spPr>
          <a:xfrm>
            <a:off x="154178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22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bk object 294"/>
          <p:cNvSpPr/>
          <p:nvPr/>
        </p:nvSpPr>
        <p:spPr>
          <a:xfrm>
            <a:off x="150748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12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bk object 295"/>
          <p:cNvSpPr/>
          <p:nvPr/>
        </p:nvSpPr>
        <p:spPr>
          <a:xfrm>
            <a:off x="14732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202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bk object 296"/>
          <p:cNvSpPr/>
          <p:nvPr/>
        </p:nvSpPr>
        <p:spPr>
          <a:xfrm>
            <a:off x="143891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F1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bk object 297"/>
          <p:cNvSpPr/>
          <p:nvPr/>
        </p:nvSpPr>
        <p:spPr>
          <a:xfrm>
            <a:off x="140461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E1E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bk object 298"/>
          <p:cNvSpPr/>
          <p:nvPr/>
        </p:nvSpPr>
        <p:spPr>
          <a:xfrm>
            <a:off x="137033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D1D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bk object 299"/>
          <p:cNvSpPr/>
          <p:nvPr/>
        </p:nvSpPr>
        <p:spPr>
          <a:xfrm>
            <a:off x="133603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C1C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bk object 300"/>
          <p:cNvSpPr/>
          <p:nvPr/>
        </p:nvSpPr>
        <p:spPr>
          <a:xfrm>
            <a:off x="13017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B1B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bk object 301"/>
          <p:cNvSpPr/>
          <p:nvPr/>
        </p:nvSpPr>
        <p:spPr>
          <a:xfrm>
            <a:off x="126746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A1A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bk object 302"/>
          <p:cNvSpPr/>
          <p:nvPr/>
        </p:nvSpPr>
        <p:spPr>
          <a:xfrm>
            <a:off x="123316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919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bk object 303"/>
          <p:cNvSpPr/>
          <p:nvPr/>
        </p:nvSpPr>
        <p:spPr>
          <a:xfrm>
            <a:off x="119888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818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bk object 304"/>
          <p:cNvSpPr/>
          <p:nvPr/>
        </p:nvSpPr>
        <p:spPr>
          <a:xfrm>
            <a:off x="116458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717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bk object 305"/>
          <p:cNvSpPr/>
          <p:nvPr/>
        </p:nvSpPr>
        <p:spPr>
          <a:xfrm>
            <a:off x="11303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616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bk object 306"/>
          <p:cNvSpPr/>
          <p:nvPr/>
        </p:nvSpPr>
        <p:spPr>
          <a:xfrm>
            <a:off x="109601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515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bk object 307"/>
          <p:cNvSpPr/>
          <p:nvPr/>
        </p:nvSpPr>
        <p:spPr>
          <a:xfrm>
            <a:off x="106171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414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bk object 308"/>
          <p:cNvSpPr/>
          <p:nvPr/>
        </p:nvSpPr>
        <p:spPr>
          <a:xfrm>
            <a:off x="102743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313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bk object 309"/>
          <p:cNvSpPr/>
          <p:nvPr/>
        </p:nvSpPr>
        <p:spPr>
          <a:xfrm>
            <a:off x="99313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212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bk object 310"/>
          <p:cNvSpPr/>
          <p:nvPr/>
        </p:nvSpPr>
        <p:spPr>
          <a:xfrm>
            <a:off x="95885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111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bk object 311"/>
          <p:cNvSpPr/>
          <p:nvPr/>
        </p:nvSpPr>
        <p:spPr>
          <a:xfrm>
            <a:off x="92456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101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bk object 312"/>
          <p:cNvSpPr/>
          <p:nvPr/>
        </p:nvSpPr>
        <p:spPr>
          <a:xfrm>
            <a:off x="89026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F0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bk object 313"/>
          <p:cNvSpPr/>
          <p:nvPr/>
        </p:nvSpPr>
        <p:spPr>
          <a:xfrm>
            <a:off x="85598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E0E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bk object 314"/>
          <p:cNvSpPr/>
          <p:nvPr/>
        </p:nvSpPr>
        <p:spPr>
          <a:xfrm>
            <a:off x="821689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D0D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bk object 315"/>
          <p:cNvSpPr/>
          <p:nvPr/>
        </p:nvSpPr>
        <p:spPr>
          <a:xfrm>
            <a:off x="788669" y="133350"/>
            <a:ext cx="33020" cy="276860"/>
          </a:xfrm>
          <a:custGeom>
            <a:avLst/>
            <a:gdLst/>
            <a:ahLst/>
            <a:cxnLst/>
            <a:rect l="l" t="t" r="r" b="b"/>
            <a:pathLst>
              <a:path w="33019" h="276859">
                <a:moveTo>
                  <a:pt x="0" y="276860"/>
                </a:moveTo>
                <a:lnTo>
                  <a:pt x="33019" y="276860"/>
                </a:lnTo>
                <a:lnTo>
                  <a:pt x="3301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C0C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bk object 316"/>
          <p:cNvSpPr/>
          <p:nvPr/>
        </p:nvSpPr>
        <p:spPr>
          <a:xfrm>
            <a:off x="75438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B0B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bk object 317"/>
          <p:cNvSpPr/>
          <p:nvPr/>
        </p:nvSpPr>
        <p:spPr>
          <a:xfrm>
            <a:off x="72009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89" y="276860"/>
                </a:lnTo>
                <a:lnTo>
                  <a:pt x="3428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A0A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bk object 318"/>
          <p:cNvSpPr/>
          <p:nvPr/>
        </p:nvSpPr>
        <p:spPr>
          <a:xfrm>
            <a:off x="685800" y="133350"/>
            <a:ext cx="34290" cy="276860"/>
          </a:xfrm>
          <a:custGeom>
            <a:avLst/>
            <a:gdLst/>
            <a:ahLst/>
            <a:cxnLst/>
            <a:rect l="l" t="t" r="r" b="b"/>
            <a:pathLst>
              <a:path w="34290" h="276859">
                <a:moveTo>
                  <a:pt x="0" y="276860"/>
                </a:moveTo>
                <a:lnTo>
                  <a:pt x="34290" y="276860"/>
                </a:lnTo>
                <a:lnTo>
                  <a:pt x="34290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90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bk object 319"/>
          <p:cNvSpPr/>
          <p:nvPr/>
        </p:nvSpPr>
        <p:spPr>
          <a:xfrm>
            <a:off x="651509" y="275590"/>
            <a:ext cx="34290" cy="134620"/>
          </a:xfrm>
          <a:custGeom>
            <a:avLst/>
            <a:gdLst/>
            <a:ahLst/>
            <a:cxnLst/>
            <a:rect l="l" t="t" r="r" b="b"/>
            <a:pathLst>
              <a:path w="34290" h="134620">
                <a:moveTo>
                  <a:pt x="0" y="134619"/>
                </a:moveTo>
                <a:lnTo>
                  <a:pt x="34290" y="134619"/>
                </a:lnTo>
                <a:lnTo>
                  <a:pt x="34290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0808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bk object 320"/>
          <p:cNvSpPr/>
          <p:nvPr/>
        </p:nvSpPr>
        <p:spPr>
          <a:xfrm>
            <a:off x="617219" y="275590"/>
            <a:ext cx="34290" cy="134620"/>
          </a:xfrm>
          <a:custGeom>
            <a:avLst/>
            <a:gdLst/>
            <a:ahLst/>
            <a:cxnLst/>
            <a:rect l="l" t="t" r="r" b="b"/>
            <a:pathLst>
              <a:path w="34290" h="134620">
                <a:moveTo>
                  <a:pt x="0" y="134619"/>
                </a:moveTo>
                <a:lnTo>
                  <a:pt x="34289" y="134619"/>
                </a:lnTo>
                <a:lnTo>
                  <a:pt x="34289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0707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bk object 321"/>
          <p:cNvSpPr/>
          <p:nvPr/>
        </p:nvSpPr>
        <p:spPr>
          <a:xfrm>
            <a:off x="582930" y="275590"/>
            <a:ext cx="34290" cy="134620"/>
          </a:xfrm>
          <a:custGeom>
            <a:avLst/>
            <a:gdLst/>
            <a:ahLst/>
            <a:cxnLst/>
            <a:rect l="l" t="t" r="r" b="b"/>
            <a:pathLst>
              <a:path w="34290" h="134620">
                <a:moveTo>
                  <a:pt x="0" y="134619"/>
                </a:moveTo>
                <a:lnTo>
                  <a:pt x="34290" y="134619"/>
                </a:lnTo>
                <a:lnTo>
                  <a:pt x="34290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0606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bk object 322"/>
          <p:cNvSpPr/>
          <p:nvPr/>
        </p:nvSpPr>
        <p:spPr>
          <a:xfrm>
            <a:off x="548640" y="275590"/>
            <a:ext cx="34290" cy="134620"/>
          </a:xfrm>
          <a:custGeom>
            <a:avLst/>
            <a:gdLst/>
            <a:ahLst/>
            <a:cxnLst/>
            <a:rect l="l" t="t" r="r" b="b"/>
            <a:pathLst>
              <a:path w="34290" h="134620">
                <a:moveTo>
                  <a:pt x="0" y="134619"/>
                </a:moveTo>
                <a:lnTo>
                  <a:pt x="34289" y="134619"/>
                </a:lnTo>
                <a:lnTo>
                  <a:pt x="34289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0505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bk object 323"/>
          <p:cNvSpPr/>
          <p:nvPr/>
        </p:nvSpPr>
        <p:spPr>
          <a:xfrm>
            <a:off x="531494" y="133350"/>
            <a:ext cx="0" cy="276860"/>
          </a:xfrm>
          <a:custGeom>
            <a:avLst/>
            <a:gdLst/>
            <a:ahLst/>
            <a:cxnLst/>
            <a:rect l="l" t="t" r="r" b="b"/>
            <a:pathLst>
              <a:path w="0" h="276859">
                <a:moveTo>
                  <a:pt x="0" y="0"/>
                </a:moveTo>
                <a:lnTo>
                  <a:pt x="0" y="276860"/>
                </a:lnTo>
              </a:path>
            </a:pathLst>
          </a:custGeom>
          <a:ln w="34290">
            <a:solidFill>
              <a:srgbClr val="0404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bk object 324"/>
          <p:cNvSpPr/>
          <p:nvPr/>
        </p:nvSpPr>
        <p:spPr>
          <a:xfrm>
            <a:off x="480059" y="11683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34290"/>
                </a:moveTo>
                <a:lnTo>
                  <a:pt x="34290" y="34290"/>
                </a:lnTo>
                <a:lnTo>
                  <a:pt x="34290" y="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0303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bk object 325"/>
          <p:cNvSpPr/>
          <p:nvPr/>
        </p:nvSpPr>
        <p:spPr>
          <a:xfrm>
            <a:off x="445769" y="11683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34290"/>
                </a:moveTo>
                <a:lnTo>
                  <a:pt x="34289" y="34290"/>
                </a:lnTo>
                <a:lnTo>
                  <a:pt x="34289" y="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0202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bk object 326"/>
          <p:cNvSpPr/>
          <p:nvPr/>
        </p:nvSpPr>
        <p:spPr>
          <a:xfrm>
            <a:off x="411480" y="11683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34290"/>
                </a:moveTo>
                <a:lnTo>
                  <a:pt x="34290" y="34290"/>
                </a:lnTo>
                <a:lnTo>
                  <a:pt x="34290" y="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0101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bk object 327"/>
          <p:cNvSpPr/>
          <p:nvPr/>
        </p:nvSpPr>
        <p:spPr>
          <a:xfrm>
            <a:off x="408940" y="134620"/>
            <a:ext cx="138430" cy="137160"/>
          </a:xfrm>
          <a:custGeom>
            <a:avLst/>
            <a:gdLst/>
            <a:ahLst/>
            <a:cxnLst/>
            <a:rect l="l" t="t" r="r" b="b"/>
            <a:pathLst>
              <a:path w="138429" h="137160">
                <a:moveTo>
                  <a:pt x="0" y="137159"/>
                </a:moveTo>
                <a:lnTo>
                  <a:pt x="138429" y="137159"/>
                </a:lnTo>
                <a:lnTo>
                  <a:pt x="138429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bk object 328"/>
          <p:cNvSpPr/>
          <p:nvPr/>
        </p:nvSpPr>
        <p:spPr>
          <a:xfrm>
            <a:off x="547369" y="0"/>
            <a:ext cx="139700" cy="134620"/>
          </a:xfrm>
          <a:custGeom>
            <a:avLst/>
            <a:gdLst/>
            <a:ahLst/>
            <a:cxnLst/>
            <a:rect l="l" t="t" r="r" b="b"/>
            <a:pathLst>
              <a:path w="139700" h="134620">
                <a:moveTo>
                  <a:pt x="0" y="134620"/>
                </a:moveTo>
                <a:lnTo>
                  <a:pt x="139700" y="134620"/>
                </a:lnTo>
                <a:lnTo>
                  <a:pt x="139700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bk object 329"/>
          <p:cNvSpPr/>
          <p:nvPr/>
        </p:nvSpPr>
        <p:spPr>
          <a:xfrm>
            <a:off x="547369" y="134620"/>
            <a:ext cx="139700" cy="140970"/>
          </a:xfrm>
          <a:custGeom>
            <a:avLst/>
            <a:gdLst/>
            <a:ahLst/>
            <a:cxnLst/>
            <a:rect l="l" t="t" r="r" b="b"/>
            <a:pathLst>
              <a:path w="139700" h="140970">
                <a:moveTo>
                  <a:pt x="139700" y="0"/>
                </a:moveTo>
                <a:lnTo>
                  <a:pt x="0" y="0"/>
                </a:lnTo>
                <a:lnTo>
                  <a:pt x="0" y="140970"/>
                </a:lnTo>
                <a:lnTo>
                  <a:pt x="139700" y="140970"/>
                </a:lnTo>
                <a:lnTo>
                  <a:pt x="13970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bk object 330"/>
          <p:cNvSpPr/>
          <p:nvPr/>
        </p:nvSpPr>
        <p:spPr>
          <a:xfrm>
            <a:off x="274320" y="274320"/>
            <a:ext cx="135890" cy="134620"/>
          </a:xfrm>
          <a:custGeom>
            <a:avLst/>
            <a:gdLst/>
            <a:ahLst/>
            <a:cxnLst/>
            <a:rect l="l" t="t" r="r" b="b"/>
            <a:pathLst>
              <a:path w="135890" h="134620">
                <a:moveTo>
                  <a:pt x="0" y="134619"/>
                </a:moveTo>
                <a:lnTo>
                  <a:pt x="135889" y="134619"/>
                </a:lnTo>
                <a:lnTo>
                  <a:pt x="135889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bk object 331"/>
          <p:cNvSpPr/>
          <p:nvPr/>
        </p:nvSpPr>
        <p:spPr>
          <a:xfrm>
            <a:off x="132079" y="135889"/>
            <a:ext cx="140970" cy="138430"/>
          </a:xfrm>
          <a:custGeom>
            <a:avLst/>
            <a:gdLst/>
            <a:ahLst/>
            <a:cxnLst/>
            <a:rect l="l" t="t" r="r" b="b"/>
            <a:pathLst>
              <a:path w="140970" h="138429">
                <a:moveTo>
                  <a:pt x="140970" y="0"/>
                </a:moveTo>
                <a:lnTo>
                  <a:pt x="0" y="0"/>
                </a:lnTo>
                <a:lnTo>
                  <a:pt x="0" y="138429"/>
                </a:lnTo>
                <a:lnTo>
                  <a:pt x="140970" y="138429"/>
                </a:lnTo>
                <a:lnTo>
                  <a:pt x="140970" y="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bk object 332"/>
          <p:cNvSpPr/>
          <p:nvPr/>
        </p:nvSpPr>
        <p:spPr>
          <a:xfrm>
            <a:off x="408940" y="271779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138429" y="0"/>
                </a:moveTo>
                <a:lnTo>
                  <a:pt x="0" y="0"/>
                </a:lnTo>
                <a:lnTo>
                  <a:pt x="0" y="138430"/>
                </a:lnTo>
                <a:lnTo>
                  <a:pt x="138429" y="138430"/>
                </a:lnTo>
                <a:lnTo>
                  <a:pt x="138429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bk object 333"/>
          <p:cNvSpPr/>
          <p:nvPr/>
        </p:nvSpPr>
        <p:spPr>
          <a:xfrm>
            <a:off x="274320" y="408940"/>
            <a:ext cx="135890" cy="137160"/>
          </a:xfrm>
          <a:custGeom>
            <a:avLst/>
            <a:gdLst/>
            <a:ahLst/>
            <a:cxnLst/>
            <a:rect l="l" t="t" r="r" b="b"/>
            <a:pathLst>
              <a:path w="135890" h="137159">
                <a:moveTo>
                  <a:pt x="135889" y="0"/>
                </a:moveTo>
                <a:lnTo>
                  <a:pt x="0" y="0"/>
                </a:lnTo>
                <a:lnTo>
                  <a:pt x="0" y="137160"/>
                </a:lnTo>
                <a:lnTo>
                  <a:pt x="135889" y="137160"/>
                </a:lnTo>
                <a:lnTo>
                  <a:pt x="135889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69" y="795020"/>
            <a:ext cx="540512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06270" y="2656840"/>
            <a:ext cx="6482715" cy="3695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9459" y="0"/>
            <a:ext cx="68580" cy="1691639"/>
          </a:xfrm>
          <a:custGeom>
            <a:avLst/>
            <a:gdLst/>
            <a:ahLst/>
            <a:cxnLst/>
            <a:rect l="l" t="t" r="r" b="b"/>
            <a:pathLst>
              <a:path w="68579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FDF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99459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79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DF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0879" y="0"/>
            <a:ext cx="68580" cy="1691639"/>
          </a:xfrm>
          <a:custGeom>
            <a:avLst/>
            <a:gdLst/>
            <a:ahLst/>
            <a:cxnLst/>
            <a:rect l="l" t="t" r="r" b="b"/>
            <a:pathLst>
              <a:path w="68579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FCFC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30879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79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CFC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62300" y="0"/>
            <a:ext cx="6858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FBFB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6230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BFB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3720" y="0"/>
            <a:ext cx="6858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FAFA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372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AFA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25139" y="0"/>
            <a:ext cx="6858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F9F9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25139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9F9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56560" y="0"/>
            <a:ext cx="6858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F8F8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5656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8F8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86710" y="0"/>
            <a:ext cx="69850" cy="1691639"/>
          </a:xfrm>
          <a:custGeom>
            <a:avLst/>
            <a:gdLst/>
            <a:ahLst/>
            <a:cxnLst/>
            <a:rect l="l" t="t" r="r" b="b"/>
            <a:pathLst>
              <a:path w="69850" h="1691639">
                <a:moveTo>
                  <a:pt x="0" y="1691640"/>
                </a:moveTo>
                <a:lnTo>
                  <a:pt x="69850" y="1691640"/>
                </a:lnTo>
                <a:lnTo>
                  <a:pt x="69850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F7F7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86710" y="4224020"/>
            <a:ext cx="69850" cy="2635250"/>
          </a:xfrm>
          <a:custGeom>
            <a:avLst/>
            <a:gdLst/>
            <a:ahLst/>
            <a:cxnLst/>
            <a:rect l="l" t="t" r="r" b="b"/>
            <a:pathLst>
              <a:path w="69850" h="2635250">
                <a:moveTo>
                  <a:pt x="0" y="2635249"/>
                </a:moveTo>
                <a:lnTo>
                  <a:pt x="69850" y="2635249"/>
                </a:lnTo>
                <a:lnTo>
                  <a:pt x="6985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7F7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18129" y="0"/>
            <a:ext cx="6858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18129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49550" y="0"/>
            <a:ext cx="68580" cy="1068070"/>
          </a:xfrm>
          <a:custGeom>
            <a:avLst/>
            <a:gdLst/>
            <a:ahLst/>
            <a:cxnLst/>
            <a:rect l="l" t="t" r="r" b="b"/>
            <a:pathLst>
              <a:path w="68580" h="1068070">
                <a:moveTo>
                  <a:pt x="0" y="1068070"/>
                </a:moveTo>
                <a:lnTo>
                  <a:pt x="68579" y="1068070"/>
                </a:lnTo>
                <a:lnTo>
                  <a:pt x="68579" y="0"/>
                </a:lnTo>
                <a:lnTo>
                  <a:pt x="0" y="0"/>
                </a:lnTo>
                <a:lnTo>
                  <a:pt x="0" y="1068070"/>
                </a:lnTo>
                <a:close/>
              </a:path>
            </a:pathLst>
          </a:custGeom>
          <a:solidFill>
            <a:srgbClr val="F5F5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74955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5F5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80970" y="0"/>
            <a:ext cx="68580" cy="1068070"/>
          </a:xfrm>
          <a:custGeom>
            <a:avLst/>
            <a:gdLst/>
            <a:ahLst/>
            <a:cxnLst/>
            <a:rect l="l" t="t" r="r" b="b"/>
            <a:pathLst>
              <a:path w="68580" h="1068070">
                <a:moveTo>
                  <a:pt x="0" y="1068070"/>
                </a:moveTo>
                <a:lnTo>
                  <a:pt x="68579" y="1068070"/>
                </a:lnTo>
                <a:lnTo>
                  <a:pt x="68579" y="0"/>
                </a:lnTo>
                <a:lnTo>
                  <a:pt x="0" y="0"/>
                </a:lnTo>
                <a:lnTo>
                  <a:pt x="0" y="1068070"/>
                </a:lnTo>
                <a:close/>
              </a:path>
            </a:pathLst>
          </a:custGeom>
          <a:solidFill>
            <a:srgbClr val="F4F4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8097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4F4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12389" y="0"/>
            <a:ext cx="68580" cy="1068070"/>
          </a:xfrm>
          <a:custGeom>
            <a:avLst/>
            <a:gdLst/>
            <a:ahLst/>
            <a:cxnLst/>
            <a:rect l="l" t="t" r="r" b="b"/>
            <a:pathLst>
              <a:path w="68580" h="1068070">
                <a:moveTo>
                  <a:pt x="0" y="1068070"/>
                </a:moveTo>
                <a:lnTo>
                  <a:pt x="68579" y="1068070"/>
                </a:lnTo>
                <a:lnTo>
                  <a:pt x="68579" y="0"/>
                </a:lnTo>
                <a:lnTo>
                  <a:pt x="0" y="0"/>
                </a:lnTo>
                <a:lnTo>
                  <a:pt x="0" y="1068070"/>
                </a:lnTo>
                <a:close/>
              </a:path>
            </a:pathLst>
          </a:custGeom>
          <a:solidFill>
            <a:srgbClr val="F3F3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12389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3F3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542539" y="0"/>
            <a:ext cx="69850" cy="1068070"/>
          </a:xfrm>
          <a:custGeom>
            <a:avLst/>
            <a:gdLst/>
            <a:ahLst/>
            <a:cxnLst/>
            <a:rect l="l" t="t" r="r" b="b"/>
            <a:pathLst>
              <a:path w="69850" h="1068070">
                <a:moveTo>
                  <a:pt x="0" y="1068070"/>
                </a:moveTo>
                <a:lnTo>
                  <a:pt x="69850" y="1068070"/>
                </a:lnTo>
                <a:lnTo>
                  <a:pt x="69850" y="0"/>
                </a:lnTo>
                <a:lnTo>
                  <a:pt x="0" y="0"/>
                </a:lnTo>
                <a:lnTo>
                  <a:pt x="0" y="1068070"/>
                </a:lnTo>
                <a:close/>
              </a:path>
            </a:pathLst>
          </a:custGeom>
          <a:solidFill>
            <a:srgbClr val="F2F2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42539" y="4224020"/>
            <a:ext cx="69850" cy="2635250"/>
          </a:xfrm>
          <a:custGeom>
            <a:avLst/>
            <a:gdLst/>
            <a:ahLst/>
            <a:cxnLst/>
            <a:rect l="l" t="t" r="r" b="b"/>
            <a:pathLst>
              <a:path w="69850" h="2635250">
                <a:moveTo>
                  <a:pt x="0" y="2635249"/>
                </a:moveTo>
                <a:lnTo>
                  <a:pt x="69850" y="2635249"/>
                </a:lnTo>
                <a:lnTo>
                  <a:pt x="6985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2F2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73960" y="0"/>
            <a:ext cx="68580" cy="1068070"/>
          </a:xfrm>
          <a:custGeom>
            <a:avLst/>
            <a:gdLst/>
            <a:ahLst/>
            <a:cxnLst/>
            <a:rect l="l" t="t" r="r" b="b"/>
            <a:pathLst>
              <a:path w="68580" h="1068070">
                <a:moveTo>
                  <a:pt x="0" y="1068070"/>
                </a:moveTo>
                <a:lnTo>
                  <a:pt x="68579" y="1068070"/>
                </a:lnTo>
                <a:lnTo>
                  <a:pt x="68579" y="0"/>
                </a:lnTo>
                <a:lnTo>
                  <a:pt x="0" y="0"/>
                </a:lnTo>
                <a:lnTo>
                  <a:pt x="0" y="1068070"/>
                </a:lnTo>
                <a:close/>
              </a:path>
            </a:pathLst>
          </a:custGeom>
          <a:solidFill>
            <a:srgbClr val="F1F1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47396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1F1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05379" y="0"/>
            <a:ext cx="68580" cy="1068070"/>
          </a:xfrm>
          <a:custGeom>
            <a:avLst/>
            <a:gdLst/>
            <a:ahLst/>
            <a:cxnLst/>
            <a:rect l="l" t="t" r="r" b="b"/>
            <a:pathLst>
              <a:path w="68580" h="1068070">
                <a:moveTo>
                  <a:pt x="0" y="1068070"/>
                </a:moveTo>
                <a:lnTo>
                  <a:pt x="68579" y="1068070"/>
                </a:lnTo>
                <a:lnTo>
                  <a:pt x="68579" y="0"/>
                </a:lnTo>
                <a:lnTo>
                  <a:pt x="0" y="0"/>
                </a:lnTo>
                <a:lnTo>
                  <a:pt x="0" y="1068070"/>
                </a:lnTo>
                <a:close/>
              </a:path>
            </a:pathLst>
          </a:custGeom>
          <a:solidFill>
            <a:srgbClr val="F0F0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05379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0F0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36800" y="0"/>
            <a:ext cx="68580" cy="1068070"/>
          </a:xfrm>
          <a:custGeom>
            <a:avLst/>
            <a:gdLst/>
            <a:ahLst/>
            <a:cxnLst/>
            <a:rect l="l" t="t" r="r" b="b"/>
            <a:pathLst>
              <a:path w="68580" h="1068070">
                <a:moveTo>
                  <a:pt x="0" y="1068070"/>
                </a:moveTo>
                <a:lnTo>
                  <a:pt x="68579" y="1068070"/>
                </a:lnTo>
                <a:lnTo>
                  <a:pt x="68579" y="0"/>
                </a:lnTo>
                <a:lnTo>
                  <a:pt x="0" y="0"/>
                </a:lnTo>
                <a:lnTo>
                  <a:pt x="0" y="1068070"/>
                </a:lnTo>
                <a:close/>
              </a:path>
            </a:pathLst>
          </a:custGeom>
          <a:solidFill>
            <a:srgbClr val="EFEF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33680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FEF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268220" y="0"/>
            <a:ext cx="6858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EEE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26822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EEE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99639" y="0"/>
            <a:ext cx="6858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DED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199639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DED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131060" y="0"/>
            <a:ext cx="6858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13106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061210" y="0"/>
            <a:ext cx="69850" cy="1691639"/>
          </a:xfrm>
          <a:custGeom>
            <a:avLst/>
            <a:gdLst/>
            <a:ahLst/>
            <a:cxnLst/>
            <a:rect l="l" t="t" r="r" b="b"/>
            <a:pathLst>
              <a:path w="69850" h="1691639">
                <a:moveTo>
                  <a:pt x="0" y="1691640"/>
                </a:moveTo>
                <a:lnTo>
                  <a:pt x="69850" y="1691640"/>
                </a:lnTo>
                <a:lnTo>
                  <a:pt x="69850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BE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061210" y="4224020"/>
            <a:ext cx="69850" cy="2635250"/>
          </a:xfrm>
          <a:custGeom>
            <a:avLst/>
            <a:gdLst/>
            <a:ahLst/>
            <a:cxnLst/>
            <a:rect l="l" t="t" r="r" b="b"/>
            <a:pathLst>
              <a:path w="69850" h="2635250">
                <a:moveTo>
                  <a:pt x="0" y="2635249"/>
                </a:moveTo>
                <a:lnTo>
                  <a:pt x="69850" y="2635249"/>
                </a:lnTo>
                <a:lnTo>
                  <a:pt x="6985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BE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992629" y="0"/>
            <a:ext cx="6858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EA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992629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AEA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924050" y="0"/>
            <a:ext cx="6858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9E9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92405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9E9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855470" y="0"/>
            <a:ext cx="6858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8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85547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8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786889" y="0"/>
            <a:ext cx="6858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7E7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786889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7E7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717039" y="0"/>
            <a:ext cx="69850" cy="1691639"/>
          </a:xfrm>
          <a:custGeom>
            <a:avLst/>
            <a:gdLst/>
            <a:ahLst/>
            <a:cxnLst/>
            <a:rect l="l" t="t" r="r" b="b"/>
            <a:pathLst>
              <a:path w="69850" h="1691639">
                <a:moveTo>
                  <a:pt x="0" y="1691640"/>
                </a:moveTo>
                <a:lnTo>
                  <a:pt x="69850" y="1691640"/>
                </a:lnTo>
                <a:lnTo>
                  <a:pt x="69850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6E6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717039" y="4224020"/>
            <a:ext cx="69850" cy="2635250"/>
          </a:xfrm>
          <a:custGeom>
            <a:avLst/>
            <a:gdLst/>
            <a:ahLst/>
            <a:cxnLst/>
            <a:rect l="l" t="t" r="r" b="b"/>
            <a:pathLst>
              <a:path w="69850" h="2635250">
                <a:moveTo>
                  <a:pt x="0" y="2635249"/>
                </a:moveTo>
                <a:lnTo>
                  <a:pt x="69850" y="2635249"/>
                </a:lnTo>
                <a:lnTo>
                  <a:pt x="6985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6E6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648460" y="0"/>
            <a:ext cx="68580" cy="2325370"/>
          </a:xfrm>
          <a:custGeom>
            <a:avLst/>
            <a:gdLst/>
            <a:ahLst/>
            <a:cxnLst/>
            <a:rect l="l" t="t" r="r" b="b"/>
            <a:pathLst>
              <a:path w="68580" h="2325370">
                <a:moveTo>
                  <a:pt x="0" y="2325370"/>
                </a:moveTo>
                <a:lnTo>
                  <a:pt x="68579" y="2325370"/>
                </a:lnTo>
                <a:lnTo>
                  <a:pt x="68579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E5E5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64846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5E5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579880" y="0"/>
            <a:ext cx="68580" cy="2325370"/>
          </a:xfrm>
          <a:custGeom>
            <a:avLst/>
            <a:gdLst/>
            <a:ahLst/>
            <a:cxnLst/>
            <a:rect l="l" t="t" r="r" b="b"/>
            <a:pathLst>
              <a:path w="68580" h="2325370">
                <a:moveTo>
                  <a:pt x="0" y="2325370"/>
                </a:moveTo>
                <a:lnTo>
                  <a:pt x="68580" y="2325370"/>
                </a:lnTo>
                <a:lnTo>
                  <a:pt x="68580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E4E4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57988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4E4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511300" y="0"/>
            <a:ext cx="68580" cy="2325370"/>
          </a:xfrm>
          <a:custGeom>
            <a:avLst/>
            <a:gdLst/>
            <a:ahLst/>
            <a:cxnLst/>
            <a:rect l="l" t="t" r="r" b="b"/>
            <a:pathLst>
              <a:path w="68580" h="2325370">
                <a:moveTo>
                  <a:pt x="0" y="2325370"/>
                </a:moveTo>
                <a:lnTo>
                  <a:pt x="68580" y="2325370"/>
                </a:lnTo>
                <a:lnTo>
                  <a:pt x="68580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E3E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51130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3E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442719" y="0"/>
            <a:ext cx="68580" cy="2325370"/>
          </a:xfrm>
          <a:custGeom>
            <a:avLst/>
            <a:gdLst/>
            <a:ahLst/>
            <a:cxnLst/>
            <a:rect l="l" t="t" r="r" b="b"/>
            <a:pathLst>
              <a:path w="68580" h="2325370">
                <a:moveTo>
                  <a:pt x="0" y="2325370"/>
                </a:moveTo>
                <a:lnTo>
                  <a:pt x="68580" y="2325370"/>
                </a:lnTo>
                <a:lnTo>
                  <a:pt x="68580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E2E2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442719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2E2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374139" y="0"/>
            <a:ext cx="68580" cy="2325370"/>
          </a:xfrm>
          <a:custGeom>
            <a:avLst/>
            <a:gdLst/>
            <a:ahLst/>
            <a:cxnLst/>
            <a:rect l="l" t="t" r="r" b="b"/>
            <a:pathLst>
              <a:path w="68580" h="2325370">
                <a:moveTo>
                  <a:pt x="0" y="2325370"/>
                </a:moveTo>
                <a:lnTo>
                  <a:pt x="68579" y="2325370"/>
                </a:lnTo>
                <a:lnTo>
                  <a:pt x="68579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E1E1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374139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1E1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305560" y="0"/>
            <a:ext cx="68580" cy="2325370"/>
          </a:xfrm>
          <a:custGeom>
            <a:avLst/>
            <a:gdLst/>
            <a:ahLst/>
            <a:cxnLst/>
            <a:rect l="l" t="t" r="r" b="b"/>
            <a:pathLst>
              <a:path w="68580" h="2325370">
                <a:moveTo>
                  <a:pt x="0" y="2325370"/>
                </a:moveTo>
                <a:lnTo>
                  <a:pt x="68580" y="2325370"/>
                </a:lnTo>
                <a:lnTo>
                  <a:pt x="68580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E0E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30556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0E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235710" y="0"/>
            <a:ext cx="69850" cy="2325370"/>
          </a:xfrm>
          <a:custGeom>
            <a:avLst/>
            <a:gdLst/>
            <a:ahLst/>
            <a:cxnLst/>
            <a:rect l="l" t="t" r="r" b="b"/>
            <a:pathLst>
              <a:path w="69850" h="2325370">
                <a:moveTo>
                  <a:pt x="0" y="2325370"/>
                </a:moveTo>
                <a:lnTo>
                  <a:pt x="69850" y="2325370"/>
                </a:lnTo>
                <a:lnTo>
                  <a:pt x="69850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DFD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235710" y="4224020"/>
            <a:ext cx="69850" cy="2635250"/>
          </a:xfrm>
          <a:custGeom>
            <a:avLst/>
            <a:gdLst/>
            <a:ahLst/>
            <a:cxnLst/>
            <a:rect l="l" t="t" r="r" b="b"/>
            <a:pathLst>
              <a:path w="69850" h="2635250">
                <a:moveTo>
                  <a:pt x="0" y="2635249"/>
                </a:moveTo>
                <a:lnTo>
                  <a:pt x="69850" y="2635249"/>
                </a:lnTo>
                <a:lnTo>
                  <a:pt x="6985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FD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167130" y="0"/>
            <a:ext cx="68580" cy="2325370"/>
          </a:xfrm>
          <a:custGeom>
            <a:avLst/>
            <a:gdLst/>
            <a:ahLst/>
            <a:cxnLst/>
            <a:rect l="l" t="t" r="r" b="b"/>
            <a:pathLst>
              <a:path w="68580" h="2325370">
                <a:moveTo>
                  <a:pt x="0" y="2325370"/>
                </a:moveTo>
                <a:lnTo>
                  <a:pt x="68579" y="2325370"/>
                </a:lnTo>
                <a:lnTo>
                  <a:pt x="68579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DED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16713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ED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132839" y="0"/>
            <a:ext cx="0" cy="6860540"/>
          </a:xfrm>
          <a:custGeom>
            <a:avLst/>
            <a:gdLst/>
            <a:ahLst/>
            <a:cxnLst/>
            <a:rect l="l" t="t" r="r" b="b"/>
            <a:pathLst>
              <a:path w="0" h="6860540">
                <a:moveTo>
                  <a:pt x="0" y="0"/>
                </a:moveTo>
                <a:lnTo>
                  <a:pt x="0" y="6860540"/>
                </a:lnTo>
              </a:path>
            </a:pathLst>
          </a:custGeom>
          <a:ln w="68580">
            <a:solidFill>
              <a:srgbClr val="DDDD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29969" y="0"/>
            <a:ext cx="68580" cy="2948940"/>
          </a:xfrm>
          <a:custGeom>
            <a:avLst/>
            <a:gdLst/>
            <a:ahLst/>
            <a:cxnLst/>
            <a:rect l="l" t="t" r="r" b="b"/>
            <a:pathLst>
              <a:path w="68580" h="2948940">
                <a:moveTo>
                  <a:pt x="0" y="2948940"/>
                </a:moveTo>
                <a:lnTo>
                  <a:pt x="68580" y="2948940"/>
                </a:lnTo>
                <a:lnTo>
                  <a:pt x="68580" y="0"/>
                </a:lnTo>
                <a:lnTo>
                  <a:pt x="0" y="0"/>
                </a:lnTo>
                <a:lnTo>
                  <a:pt x="0" y="2948940"/>
                </a:lnTo>
                <a:close/>
              </a:path>
            </a:pathLst>
          </a:custGeom>
          <a:solidFill>
            <a:srgbClr val="DCDC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29969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CDC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61389" y="0"/>
            <a:ext cx="68580" cy="2948940"/>
          </a:xfrm>
          <a:custGeom>
            <a:avLst/>
            <a:gdLst/>
            <a:ahLst/>
            <a:cxnLst/>
            <a:rect l="l" t="t" r="r" b="b"/>
            <a:pathLst>
              <a:path w="68580" h="2948940">
                <a:moveTo>
                  <a:pt x="0" y="2948940"/>
                </a:moveTo>
                <a:lnTo>
                  <a:pt x="68579" y="2948940"/>
                </a:lnTo>
                <a:lnTo>
                  <a:pt x="68579" y="0"/>
                </a:lnTo>
                <a:lnTo>
                  <a:pt x="0" y="0"/>
                </a:lnTo>
                <a:lnTo>
                  <a:pt x="0" y="2948940"/>
                </a:lnTo>
                <a:close/>
              </a:path>
            </a:pathLst>
          </a:custGeom>
          <a:solidFill>
            <a:srgbClr val="DBDB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961389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BDB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92810" y="0"/>
            <a:ext cx="68580" cy="2948940"/>
          </a:xfrm>
          <a:custGeom>
            <a:avLst/>
            <a:gdLst/>
            <a:ahLst/>
            <a:cxnLst/>
            <a:rect l="l" t="t" r="r" b="b"/>
            <a:pathLst>
              <a:path w="68580" h="2948940">
                <a:moveTo>
                  <a:pt x="0" y="2948940"/>
                </a:moveTo>
                <a:lnTo>
                  <a:pt x="68580" y="2948940"/>
                </a:lnTo>
                <a:lnTo>
                  <a:pt x="68580" y="0"/>
                </a:lnTo>
                <a:lnTo>
                  <a:pt x="0" y="0"/>
                </a:lnTo>
                <a:lnTo>
                  <a:pt x="0" y="2948940"/>
                </a:lnTo>
                <a:close/>
              </a:path>
            </a:pathLst>
          </a:custGeom>
          <a:solidFill>
            <a:srgbClr val="DADA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9281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ADA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22960" y="0"/>
            <a:ext cx="69850" cy="2948940"/>
          </a:xfrm>
          <a:custGeom>
            <a:avLst/>
            <a:gdLst/>
            <a:ahLst/>
            <a:cxnLst/>
            <a:rect l="l" t="t" r="r" b="b"/>
            <a:pathLst>
              <a:path w="69850" h="2948940">
                <a:moveTo>
                  <a:pt x="0" y="2948940"/>
                </a:moveTo>
                <a:lnTo>
                  <a:pt x="69850" y="2948940"/>
                </a:lnTo>
                <a:lnTo>
                  <a:pt x="69850" y="0"/>
                </a:lnTo>
                <a:lnTo>
                  <a:pt x="0" y="0"/>
                </a:lnTo>
                <a:lnTo>
                  <a:pt x="0" y="2948940"/>
                </a:lnTo>
                <a:close/>
              </a:path>
            </a:pathLst>
          </a:custGeom>
          <a:solidFill>
            <a:srgbClr val="D9D9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22960" y="4224020"/>
            <a:ext cx="69850" cy="2635250"/>
          </a:xfrm>
          <a:custGeom>
            <a:avLst/>
            <a:gdLst/>
            <a:ahLst/>
            <a:cxnLst/>
            <a:rect l="l" t="t" r="r" b="b"/>
            <a:pathLst>
              <a:path w="69850" h="2635250">
                <a:moveTo>
                  <a:pt x="0" y="2635249"/>
                </a:moveTo>
                <a:lnTo>
                  <a:pt x="69850" y="2635249"/>
                </a:lnTo>
                <a:lnTo>
                  <a:pt x="6985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9D9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54380" y="0"/>
            <a:ext cx="68580" cy="2948940"/>
          </a:xfrm>
          <a:custGeom>
            <a:avLst/>
            <a:gdLst/>
            <a:ahLst/>
            <a:cxnLst/>
            <a:rect l="l" t="t" r="r" b="b"/>
            <a:pathLst>
              <a:path w="68580" h="2948940">
                <a:moveTo>
                  <a:pt x="0" y="2948940"/>
                </a:moveTo>
                <a:lnTo>
                  <a:pt x="68580" y="2948940"/>
                </a:lnTo>
                <a:lnTo>
                  <a:pt x="68580" y="0"/>
                </a:lnTo>
                <a:lnTo>
                  <a:pt x="0" y="0"/>
                </a:lnTo>
                <a:lnTo>
                  <a:pt x="0" y="2948940"/>
                </a:lnTo>
                <a:close/>
              </a:path>
            </a:pathLst>
          </a:custGeom>
          <a:solidFill>
            <a:srgbClr val="D8D8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5438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8D8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85800" y="0"/>
            <a:ext cx="68580" cy="2948940"/>
          </a:xfrm>
          <a:custGeom>
            <a:avLst/>
            <a:gdLst/>
            <a:ahLst/>
            <a:cxnLst/>
            <a:rect l="l" t="t" r="r" b="b"/>
            <a:pathLst>
              <a:path w="68579" h="2948940">
                <a:moveTo>
                  <a:pt x="0" y="2948940"/>
                </a:moveTo>
                <a:lnTo>
                  <a:pt x="68580" y="2948940"/>
                </a:lnTo>
                <a:lnTo>
                  <a:pt x="68580" y="0"/>
                </a:lnTo>
                <a:lnTo>
                  <a:pt x="0" y="0"/>
                </a:lnTo>
                <a:lnTo>
                  <a:pt x="0" y="294894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85800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79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17219" y="0"/>
            <a:ext cx="68580" cy="2948940"/>
          </a:xfrm>
          <a:custGeom>
            <a:avLst/>
            <a:gdLst/>
            <a:ahLst/>
            <a:cxnLst/>
            <a:rect l="l" t="t" r="r" b="b"/>
            <a:pathLst>
              <a:path w="68579" h="2948940">
                <a:moveTo>
                  <a:pt x="0" y="2948940"/>
                </a:moveTo>
                <a:lnTo>
                  <a:pt x="68580" y="2948940"/>
                </a:lnTo>
                <a:lnTo>
                  <a:pt x="68580" y="0"/>
                </a:lnTo>
                <a:lnTo>
                  <a:pt x="0" y="0"/>
                </a:lnTo>
                <a:lnTo>
                  <a:pt x="0" y="294894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17219" y="4224020"/>
            <a:ext cx="68580" cy="2635250"/>
          </a:xfrm>
          <a:custGeom>
            <a:avLst/>
            <a:gdLst/>
            <a:ahLst/>
            <a:cxnLst/>
            <a:rect l="l" t="t" r="r" b="b"/>
            <a:pathLst>
              <a:path w="68579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82930" y="0"/>
            <a:ext cx="0" cy="6860540"/>
          </a:xfrm>
          <a:custGeom>
            <a:avLst/>
            <a:gdLst/>
            <a:ahLst/>
            <a:cxnLst/>
            <a:rect l="l" t="t" r="r" b="b"/>
            <a:pathLst>
              <a:path w="0" h="6860540">
                <a:moveTo>
                  <a:pt x="0" y="0"/>
                </a:moveTo>
                <a:lnTo>
                  <a:pt x="0" y="6860540"/>
                </a:lnTo>
              </a:path>
            </a:pathLst>
          </a:custGeom>
          <a:ln w="68579">
            <a:solidFill>
              <a:srgbClr val="D5D5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80059" y="0"/>
            <a:ext cx="68580" cy="2325370"/>
          </a:xfrm>
          <a:custGeom>
            <a:avLst/>
            <a:gdLst/>
            <a:ahLst/>
            <a:cxnLst/>
            <a:rect l="l" t="t" r="r" b="b"/>
            <a:pathLst>
              <a:path w="68579" h="2325370">
                <a:moveTo>
                  <a:pt x="0" y="2325370"/>
                </a:moveTo>
                <a:lnTo>
                  <a:pt x="68580" y="2325370"/>
                </a:lnTo>
                <a:lnTo>
                  <a:pt x="68580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D4D4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80059" y="2956560"/>
            <a:ext cx="68580" cy="3902710"/>
          </a:xfrm>
          <a:custGeom>
            <a:avLst/>
            <a:gdLst/>
            <a:ahLst/>
            <a:cxnLst/>
            <a:rect l="l" t="t" r="r" b="b"/>
            <a:pathLst>
              <a:path w="68579" h="3902709">
                <a:moveTo>
                  <a:pt x="0" y="3902710"/>
                </a:moveTo>
                <a:lnTo>
                  <a:pt x="68580" y="3902710"/>
                </a:lnTo>
                <a:lnTo>
                  <a:pt x="68580" y="0"/>
                </a:lnTo>
                <a:lnTo>
                  <a:pt x="0" y="0"/>
                </a:lnTo>
                <a:lnTo>
                  <a:pt x="0" y="3902710"/>
                </a:lnTo>
                <a:close/>
              </a:path>
            </a:pathLst>
          </a:custGeom>
          <a:solidFill>
            <a:srgbClr val="D4D4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10209" y="0"/>
            <a:ext cx="69850" cy="2325370"/>
          </a:xfrm>
          <a:custGeom>
            <a:avLst/>
            <a:gdLst/>
            <a:ahLst/>
            <a:cxnLst/>
            <a:rect l="l" t="t" r="r" b="b"/>
            <a:pathLst>
              <a:path w="69850" h="2325370">
                <a:moveTo>
                  <a:pt x="0" y="2325370"/>
                </a:moveTo>
                <a:lnTo>
                  <a:pt x="69850" y="2325370"/>
                </a:lnTo>
                <a:lnTo>
                  <a:pt x="69850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D3D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10209" y="2956560"/>
            <a:ext cx="69850" cy="3902710"/>
          </a:xfrm>
          <a:custGeom>
            <a:avLst/>
            <a:gdLst/>
            <a:ahLst/>
            <a:cxnLst/>
            <a:rect l="l" t="t" r="r" b="b"/>
            <a:pathLst>
              <a:path w="69850" h="3902709">
                <a:moveTo>
                  <a:pt x="0" y="3902710"/>
                </a:moveTo>
                <a:lnTo>
                  <a:pt x="69850" y="3902710"/>
                </a:lnTo>
                <a:lnTo>
                  <a:pt x="69850" y="0"/>
                </a:lnTo>
                <a:lnTo>
                  <a:pt x="0" y="0"/>
                </a:lnTo>
                <a:lnTo>
                  <a:pt x="0" y="3902710"/>
                </a:lnTo>
                <a:close/>
              </a:path>
            </a:pathLst>
          </a:custGeom>
          <a:solidFill>
            <a:srgbClr val="D3D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41629" y="0"/>
            <a:ext cx="68580" cy="2325370"/>
          </a:xfrm>
          <a:custGeom>
            <a:avLst/>
            <a:gdLst/>
            <a:ahLst/>
            <a:cxnLst/>
            <a:rect l="l" t="t" r="r" b="b"/>
            <a:pathLst>
              <a:path w="68579" h="2325370">
                <a:moveTo>
                  <a:pt x="0" y="2325370"/>
                </a:moveTo>
                <a:lnTo>
                  <a:pt x="68579" y="2325370"/>
                </a:lnTo>
                <a:lnTo>
                  <a:pt x="68579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D2D2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41629" y="2956560"/>
            <a:ext cx="68580" cy="3902710"/>
          </a:xfrm>
          <a:custGeom>
            <a:avLst/>
            <a:gdLst/>
            <a:ahLst/>
            <a:cxnLst/>
            <a:rect l="l" t="t" r="r" b="b"/>
            <a:pathLst>
              <a:path w="68579" h="3902709">
                <a:moveTo>
                  <a:pt x="0" y="3902710"/>
                </a:moveTo>
                <a:lnTo>
                  <a:pt x="68579" y="3902710"/>
                </a:lnTo>
                <a:lnTo>
                  <a:pt x="68579" y="0"/>
                </a:lnTo>
                <a:lnTo>
                  <a:pt x="0" y="0"/>
                </a:lnTo>
                <a:lnTo>
                  <a:pt x="0" y="3902710"/>
                </a:lnTo>
                <a:close/>
              </a:path>
            </a:pathLst>
          </a:custGeom>
          <a:solidFill>
            <a:srgbClr val="D2D2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73050" y="0"/>
            <a:ext cx="68580" cy="2325370"/>
          </a:xfrm>
          <a:custGeom>
            <a:avLst/>
            <a:gdLst/>
            <a:ahLst/>
            <a:cxnLst/>
            <a:rect l="l" t="t" r="r" b="b"/>
            <a:pathLst>
              <a:path w="68579" h="2325370">
                <a:moveTo>
                  <a:pt x="0" y="2325370"/>
                </a:moveTo>
                <a:lnTo>
                  <a:pt x="68579" y="2325370"/>
                </a:lnTo>
                <a:lnTo>
                  <a:pt x="68579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D1D1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73050" y="2956560"/>
            <a:ext cx="68580" cy="3902710"/>
          </a:xfrm>
          <a:custGeom>
            <a:avLst/>
            <a:gdLst/>
            <a:ahLst/>
            <a:cxnLst/>
            <a:rect l="l" t="t" r="r" b="b"/>
            <a:pathLst>
              <a:path w="68579" h="3902709">
                <a:moveTo>
                  <a:pt x="0" y="3902710"/>
                </a:moveTo>
                <a:lnTo>
                  <a:pt x="68579" y="3902710"/>
                </a:lnTo>
                <a:lnTo>
                  <a:pt x="68579" y="0"/>
                </a:lnTo>
                <a:lnTo>
                  <a:pt x="0" y="0"/>
                </a:lnTo>
                <a:lnTo>
                  <a:pt x="0" y="3902710"/>
                </a:lnTo>
                <a:close/>
              </a:path>
            </a:pathLst>
          </a:custGeom>
          <a:solidFill>
            <a:srgbClr val="D1D1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04470" y="0"/>
            <a:ext cx="68580" cy="2325370"/>
          </a:xfrm>
          <a:custGeom>
            <a:avLst/>
            <a:gdLst/>
            <a:ahLst/>
            <a:cxnLst/>
            <a:rect l="l" t="t" r="r" b="b"/>
            <a:pathLst>
              <a:path w="68579" h="2325370">
                <a:moveTo>
                  <a:pt x="0" y="2325370"/>
                </a:moveTo>
                <a:lnTo>
                  <a:pt x="68579" y="2325370"/>
                </a:lnTo>
                <a:lnTo>
                  <a:pt x="68579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D0D0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04470" y="2956560"/>
            <a:ext cx="68580" cy="3902710"/>
          </a:xfrm>
          <a:custGeom>
            <a:avLst/>
            <a:gdLst/>
            <a:ahLst/>
            <a:cxnLst/>
            <a:rect l="l" t="t" r="r" b="b"/>
            <a:pathLst>
              <a:path w="68579" h="3902709">
                <a:moveTo>
                  <a:pt x="0" y="3902710"/>
                </a:moveTo>
                <a:lnTo>
                  <a:pt x="68579" y="3902710"/>
                </a:lnTo>
                <a:lnTo>
                  <a:pt x="68579" y="0"/>
                </a:lnTo>
                <a:lnTo>
                  <a:pt x="0" y="0"/>
                </a:lnTo>
                <a:lnTo>
                  <a:pt x="0" y="3902710"/>
                </a:lnTo>
                <a:close/>
              </a:path>
            </a:pathLst>
          </a:custGeom>
          <a:solidFill>
            <a:srgbClr val="D0D0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35889" y="0"/>
            <a:ext cx="68580" cy="2325370"/>
          </a:xfrm>
          <a:custGeom>
            <a:avLst/>
            <a:gdLst/>
            <a:ahLst/>
            <a:cxnLst/>
            <a:rect l="l" t="t" r="r" b="b"/>
            <a:pathLst>
              <a:path w="68579" h="2325370">
                <a:moveTo>
                  <a:pt x="0" y="2325370"/>
                </a:moveTo>
                <a:lnTo>
                  <a:pt x="68580" y="2325370"/>
                </a:lnTo>
                <a:lnTo>
                  <a:pt x="68580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CFCF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35889" y="2956560"/>
            <a:ext cx="68580" cy="3902710"/>
          </a:xfrm>
          <a:custGeom>
            <a:avLst/>
            <a:gdLst/>
            <a:ahLst/>
            <a:cxnLst/>
            <a:rect l="l" t="t" r="r" b="b"/>
            <a:pathLst>
              <a:path w="68579" h="3902709">
                <a:moveTo>
                  <a:pt x="0" y="3902710"/>
                </a:moveTo>
                <a:lnTo>
                  <a:pt x="68580" y="3902710"/>
                </a:lnTo>
                <a:lnTo>
                  <a:pt x="68580" y="0"/>
                </a:lnTo>
                <a:lnTo>
                  <a:pt x="0" y="0"/>
                </a:lnTo>
                <a:lnTo>
                  <a:pt x="0" y="3902710"/>
                </a:lnTo>
                <a:close/>
              </a:path>
            </a:pathLst>
          </a:custGeom>
          <a:solidFill>
            <a:srgbClr val="CFCF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7310" y="0"/>
            <a:ext cx="68580" cy="2325370"/>
          </a:xfrm>
          <a:custGeom>
            <a:avLst/>
            <a:gdLst/>
            <a:ahLst/>
            <a:cxnLst/>
            <a:rect l="l" t="t" r="r" b="b"/>
            <a:pathLst>
              <a:path w="68580" h="2325370">
                <a:moveTo>
                  <a:pt x="0" y="2325370"/>
                </a:moveTo>
                <a:lnTo>
                  <a:pt x="68579" y="2325370"/>
                </a:lnTo>
                <a:lnTo>
                  <a:pt x="68579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CECE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7310" y="2956560"/>
            <a:ext cx="68580" cy="3902710"/>
          </a:xfrm>
          <a:custGeom>
            <a:avLst/>
            <a:gdLst/>
            <a:ahLst/>
            <a:cxnLst/>
            <a:rect l="l" t="t" r="r" b="b"/>
            <a:pathLst>
              <a:path w="68580" h="3902709">
                <a:moveTo>
                  <a:pt x="0" y="3902710"/>
                </a:moveTo>
                <a:lnTo>
                  <a:pt x="68579" y="3902710"/>
                </a:lnTo>
                <a:lnTo>
                  <a:pt x="68579" y="0"/>
                </a:lnTo>
                <a:lnTo>
                  <a:pt x="0" y="0"/>
                </a:lnTo>
                <a:lnTo>
                  <a:pt x="0" y="3902710"/>
                </a:lnTo>
                <a:close/>
              </a:path>
            </a:pathLst>
          </a:custGeom>
          <a:solidFill>
            <a:srgbClr val="CECE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3019" y="0"/>
            <a:ext cx="0" cy="6860540"/>
          </a:xfrm>
          <a:custGeom>
            <a:avLst/>
            <a:gdLst/>
            <a:ahLst/>
            <a:cxnLst/>
            <a:rect l="l" t="t" r="r" b="b"/>
            <a:pathLst>
              <a:path w="0" h="6860540">
                <a:moveTo>
                  <a:pt x="0" y="0"/>
                </a:moveTo>
                <a:lnTo>
                  <a:pt x="0" y="6860540"/>
                </a:lnTo>
              </a:path>
            </a:pathLst>
          </a:custGeom>
          <a:ln w="68580">
            <a:solidFill>
              <a:srgbClr val="CDCD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715770" y="1690370"/>
            <a:ext cx="7428230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7428230" y="0"/>
                </a:moveTo>
                <a:lnTo>
                  <a:pt x="0" y="0"/>
                </a:lnTo>
                <a:lnTo>
                  <a:pt x="0" y="2533649"/>
                </a:lnTo>
                <a:lnTo>
                  <a:pt x="7428230" y="2533649"/>
                </a:lnTo>
                <a:lnTo>
                  <a:pt x="7428230" y="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572769" y="3592829"/>
            <a:ext cx="568960" cy="631190"/>
          </a:xfrm>
          <a:custGeom>
            <a:avLst/>
            <a:gdLst/>
            <a:ahLst/>
            <a:cxnLst/>
            <a:rect l="l" t="t" r="r" b="b"/>
            <a:pathLst>
              <a:path w="568960" h="631189">
                <a:moveTo>
                  <a:pt x="0" y="631190"/>
                </a:moveTo>
                <a:lnTo>
                  <a:pt x="568960" y="631190"/>
                </a:lnTo>
                <a:lnTo>
                  <a:pt x="568960" y="0"/>
                </a:lnTo>
                <a:lnTo>
                  <a:pt x="0" y="0"/>
                </a:lnTo>
                <a:lnTo>
                  <a:pt x="0" y="63119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715770" y="1690370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729"/>
                </a:moveTo>
                <a:lnTo>
                  <a:pt x="565150" y="633729"/>
                </a:lnTo>
                <a:lnTo>
                  <a:pt x="565150" y="0"/>
                </a:lnTo>
                <a:lnTo>
                  <a:pt x="0" y="0"/>
                </a:lnTo>
                <a:lnTo>
                  <a:pt x="0" y="633729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280920" y="1066800"/>
            <a:ext cx="585470" cy="623570"/>
          </a:xfrm>
          <a:custGeom>
            <a:avLst/>
            <a:gdLst/>
            <a:ahLst/>
            <a:cxnLst/>
            <a:rect l="l" t="t" r="r" b="b"/>
            <a:pathLst>
              <a:path w="585469" h="623569">
                <a:moveTo>
                  <a:pt x="0" y="623570"/>
                </a:moveTo>
                <a:lnTo>
                  <a:pt x="585469" y="623570"/>
                </a:lnTo>
                <a:lnTo>
                  <a:pt x="585469" y="0"/>
                </a:lnTo>
                <a:lnTo>
                  <a:pt x="0" y="0"/>
                </a:lnTo>
                <a:lnTo>
                  <a:pt x="0" y="623570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41730" y="3592829"/>
            <a:ext cx="584200" cy="631190"/>
          </a:xfrm>
          <a:custGeom>
            <a:avLst/>
            <a:gdLst/>
            <a:ahLst/>
            <a:cxnLst/>
            <a:rect l="l" t="t" r="r" b="b"/>
            <a:pathLst>
              <a:path w="584200" h="631189">
                <a:moveTo>
                  <a:pt x="0" y="631190"/>
                </a:moveTo>
                <a:lnTo>
                  <a:pt x="584200" y="631190"/>
                </a:lnTo>
                <a:lnTo>
                  <a:pt x="584200" y="0"/>
                </a:lnTo>
                <a:lnTo>
                  <a:pt x="0" y="0"/>
                </a:lnTo>
                <a:lnTo>
                  <a:pt x="0" y="63119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280920" y="1690370"/>
            <a:ext cx="585470" cy="642620"/>
          </a:xfrm>
          <a:custGeom>
            <a:avLst/>
            <a:gdLst/>
            <a:ahLst/>
            <a:cxnLst/>
            <a:rect l="l" t="t" r="r" b="b"/>
            <a:pathLst>
              <a:path w="585469" h="642619">
                <a:moveTo>
                  <a:pt x="585469" y="0"/>
                </a:moveTo>
                <a:lnTo>
                  <a:pt x="0" y="0"/>
                </a:lnTo>
                <a:lnTo>
                  <a:pt x="0" y="642619"/>
                </a:lnTo>
                <a:lnTo>
                  <a:pt x="585469" y="642619"/>
                </a:lnTo>
                <a:lnTo>
                  <a:pt x="585469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141730" y="2324100"/>
            <a:ext cx="574040" cy="623570"/>
          </a:xfrm>
          <a:custGeom>
            <a:avLst/>
            <a:gdLst/>
            <a:ahLst/>
            <a:cxnLst/>
            <a:rect l="l" t="t" r="r" b="b"/>
            <a:pathLst>
              <a:path w="574039" h="623569">
                <a:moveTo>
                  <a:pt x="0" y="623570"/>
                </a:moveTo>
                <a:lnTo>
                  <a:pt x="574039" y="623570"/>
                </a:lnTo>
                <a:lnTo>
                  <a:pt x="574039" y="0"/>
                </a:lnTo>
                <a:lnTo>
                  <a:pt x="0" y="0"/>
                </a:lnTo>
                <a:lnTo>
                  <a:pt x="0" y="623570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0" y="2324100"/>
            <a:ext cx="582930" cy="632460"/>
          </a:xfrm>
          <a:custGeom>
            <a:avLst/>
            <a:gdLst/>
            <a:ahLst/>
            <a:cxnLst/>
            <a:rect l="l" t="t" r="r" b="b"/>
            <a:pathLst>
              <a:path w="582930" h="632460">
                <a:moveTo>
                  <a:pt x="582930" y="0"/>
                </a:moveTo>
                <a:lnTo>
                  <a:pt x="0" y="0"/>
                </a:lnTo>
                <a:lnTo>
                  <a:pt x="0" y="632460"/>
                </a:lnTo>
                <a:lnTo>
                  <a:pt x="582930" y="632460"/>
                </a:lnTo>
                <a:lnTo>
                  <a:pt x="582930" y="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715770" y="2324100"/>
            <a:ext cx="575310" cy="632460"/>
          </a:xfrm>
          <a:custGeom>
            <a:avLst/>
            <a:gdLst/>
            <a:ahLst/>
            <a:cxnLst/>
            <a:rect l="l" t="t" r="r" b="b"/>
            <a:pathLst>
              <a:path w="575310" h="632460">
                <a:moveTo>
                  <a:pt x="575310" y="0"/>
                </a:moveTo>
                <a:lnTo>
                  <a:pt x="0" y="0"/>
                </a:lnTo>
                <a:lnTo>
                  <a:pt x="0" y="632460"/>
                </a:lnTo>
                <a:lnTo>
                  <a:pt x="575310" y="632460"/>
                </a:lnTo>
                <a:lnTo>
                  <a:pt x="57531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72769" y="2947670"/>
            <a:ext cx="568960" cy="645160"/>
          </a:xfrm>
          <a:custGeom>
            <a:avLst/>
            <a:gdLst/>
            <a:ahLst/>
            <a:cxnLst/>
            <a:rect l="l" t="t" r="r" b="b"/>
            <a:pathLst>
              <a:path w="568960" h="645160">
                <a:moveTo>
                  <a:pt x="0" y="645159"/>
                </a:moveTo>
                <a:lnTo>
                  <a:pt x="568960" y="645159"/>
                </a:lnTo>
                <a:lnTo>
                  <a:pt x="568960" y="0"/>
                </a:lnTo>
                <a:lnTo>
                  <a:pt x="0" y="0"/>
                </a:lnTo>
                <a:lnTo>
                  <a:pt x="0" y="645159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41730" y="2947670"/>
            <a:ext cx="584200" cy="645160"/>
          </a:xfrm>
          <a:custGeom>
            <a:avLst/>
            <a:gdLst/>
            <a:ahLst/>
            <a:cxnLst/>
            <a:rect l="l" t="t" r="r" b="b"/>
            <a:pathLst>
              <a:path w="584200" h="645160">
                <a:moveTo>
                  <a:pt x="584200" y="0"/>
                </a:moveTo>
                <a:lnTo>
                  <a:pt x="0" y="0"/>
                </a:lnTo>
                <a:lnTo>
                  <a:pt x="0" y="645159"/>
                </a:lnTo>
                <a:lnTo>
                  <a:pt x="584200" y="645159"/>
                </a:lnTo>
                <a:lnTo>
                  <a:pt x="58420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 txBox="1">
            <a:spLocks noGrp="1"/>
          </p:cNvSpPr>
          <p:nvPr>
            <p:ph type="title"/>
          </p:nvPr>
        </p:nvSpPr>
        <p:spPr>
          <a:xfrm>
            <a:off x="3049270" y="2540000"/>
            <a:ext cx="2050414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5">
                <a:solidFill>
                  <a:srgbClr val="FFFFFF"/>
                </a:solidFill>
              </a:rPr>
              <a:t>C</a:t>
            </a:r>
            <a:r>
              <a:rPr dirty="0" sz="5000" spc="-135">
                <a:solidFill>
                  <a:srgbClr val="FFFFFF"/>
                </a:solidFill>
              </a:rPr>
              <a:t>u</a:t>
            </a:r>
            <a:r>
              <a:rPr dirty="0" sz="5000" spc="-5">
                <a:solidFill>
                  <a:srgbClr val="FFFFFF"/>
                </a:solidFill>
              </a:rPr>
              <a:t>l</a:t>
            </a:r>
            <a:r>
              <a:rPr dirty="0" sz="5000" spc="-40">
                <a:solidFill>
                  <a:srgbClr val="FFFFFF"/>
                </a:solidFill>
              </a:rPr>
              <a:t>t</a:t>
            </a:r>
            <a:r>
              <a:rPr dirty="0" sz="5000" spc="-5">
                <a:solidFill>
                  <a:srgbClr val="FFFFFF"/>
                </a:solidFill>
              </a:rPr>
              <a:t>ure</a:t>
            </a:r>
            <a:endParaRPr sz="5000"/>
          </a:p>
        </p:txBody>
      </p:sp>
      <p:sp>
        <p:nvSpPr>
          <p:cNvPr id="109" name="object 109"/>
          <p:cNvSpPr txBox="1"/>
          <p:nvPr/>
        </p:nvSpPr>
        <p:spPr>
          <a:xfrm>
            <a:off x="3049270" y="4300220"/>
            <a:ext cx="493712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35">
                <a:latin typeface="Arial"/>
                <a:cs typeface="Arial"/>
              </a:rPr>
              <a:t>The </a:t>
            </a:r>
            <a:r>
              <a:rPr dirty="0" sz="3400">
                <a:latin typeface="Arial"/>
                <a:cs typeface="Arial"/>
              </a:rPr>
              <a:t>7 </a:t>
            </a:r>
            <a:r>
              <a:rPr dirty="0" sz="3400" spc="-40">
                <a:latin typeface="Arial"/>
                <a:cs typeface="Arial"/>
              </a:rPr>
              <a:t>Elements </a:t>
            </a:r>
            <a:r>
              <a:rPr dirty="0" sz="3400" spc="-50">
                <a:latin typeface="Arial"/>
                <a:cs typeface="Arial"/>
              </a:rPr>
              <a:t>of</a:t>
            </a:r>
            <a:r>
              <a:rPr dirty="0" sz="3400" spc="-145">
                <a:latin typeface="Arial"/>
                <a:cs typeface="Arial"/>
              </a:rPr>
              <a:t> </a:t>
            </a:r>
            <a:r>
              <a:rPr dirty="0" sz="3400" spc="-35">
                <a:latin typeface="Arial"/>
                <a:cs typeface="Arial"/>
              </a:rPr>
              <a:t>Culture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269" y="2181860"/>
            <a:ext cx="3962400" cy="0"/>
          </a:xfrm>
          <a:custGeom>
            <a:avLst/>
            <a:gdLst/>
            <a:ahLst/>
            <a:cxnLst/>
            <a:rect l="l" t="t" r="r" b="b"/>
            <a:pathLst>
              <a:path w="3962400" h="0">
                <a:moveTo>
                  <a:pt x="0" y="0"/>
                </a:moveTo>
                <a:lnTo>
                  <a:pt x="3962400" y="0"/>
                </a:lnTo>
              </a:path>
            </a:pathLst>
          </a:custGeom>
          <a:ln w="2159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4669" y="1710690"/>
            <a:ext cx="443992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Arial"/>
                <a:cs typeface="Arial"/>
              </a:rPr>
              <a:t>6. </a:t>
            </a:r>
            <a:r>
              <a:rPr dirty="0" sz="3200" spc="-5">
                <a:latin typeface="Arial"/>
                <a:cs typeface="Arial"/>
              </a:rPr>
              <a:t>Forms</a:t>
            </a:r>
            <a:r>
              <a:rPr dirty="0" sz="3200" spc="-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Government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9489" y="2164079"/>
            <a:ext cx="3962400" cy="0"/>
          </a:xfrm>
          <a:custGeom>
            <a:avLst/>
            <a:gdLst/>
            <a:ahLst/>
            <a:cxnLst/>
            <a:rect l="l" t="t" r="r" b="b"/>
            <a:pathLst>
              <a:path w="3962400" h="0">
                <a:moveTo>
                  <a:pt x="0" y="0"/>
                </a:moveTo>
                <a:lnTo>
                  <a:pt x="396240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49069" y="2326639"/>
            <a:ext cx="173355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0">
                <a:solidFill>
                  <a:srgbClr val="00007C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069" y="3134359"/>
            <a:ext cx="173355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0">
                <a:solidFill>
                  <a:srgbClr val="00007C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6270" y="2274570"/>
            <a:ext cx="5930900" cy="1197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People </a:t>
            </a:r>
            <a:r>
              <a:rPr dirty="0" sz="2400" spc="-50">
                <a:latin typeface="Arial"/>
                <a:cs typeface="Arial"/>
              </a:rPr>
              <a:t>form </a:t>
            </a:r>
            <a:r>
              <a:rPr dirty="0" sz="2400" spc="-30">
                <a:latin typeface="Arial"/>
                <a:cs typeface="Arial"/>
              </a:rPr>
              <a:t>governments </a:t>
            </a:r>
            <a:r>
              <a:rPr dirty="0" sz="2400" spc="-5">
                <a:latin typeface="Arial"/>
                <a:cs typeface="Arial"/>
              </a:rPr>
              <a:t>to </a:t>
            </a:r>
            <a:r>
              <a:rPr dirty="0" sz="2400" spc="-25">
                <a:latin typeface="Arial"/>
                <a:cs typeface="Arial"/>
              </a:rPr>
              <a:t>provide </a:t>
            </a:r>
            <a:r>
              <a:rPr dirty="0" sz="2400" spc="-35">
                <a:latin typeface="Arial"/>
                <a:cs typeface="Arial"/>
              </a:rPr>
              <a:t>for </a:t>
            </a:r>
            <a:r>
              <a:rPr dirty="0" sz="2400" spc="-25">
                <a:latin typeface="Arial"/>
                <a:cs typeface="Arial"/>
              </a:rPr>
              <a:t>their  </a:t>
            </a:r>
            <a:r>
              <a:rPr dirty="0" sz="2400" spc="-30">
                <a:latin typeface="Arial"/>
                <a:cs typeface="Arial"/>
              </a:rPr>
              <a:t>common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needs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2400" spc="-20">
                <a:latin typeface="Arial"/>
                <a:cs typeface="Arial"/>
              </a:rPr>
              <a:t>Types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6270" y="3545840"/>
            <a:ext cx="1841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9999CC"/>
                </a:solidFill>
                <a:latin typeface="Wingdings"/>
                <a:cs typeface="Wingdings"/>
              </a:rPr>
              <a:t>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6270" y="3914140"/>
            <a:ext cx="1841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9999CC"/>
                </a:solidFill>
                <a:latin typeface="Wingdings"/>
                <a:cs typeface="Wingdings"/>
              </a:rPr>
              <a:t>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6270" y="4282440"/>
            <a:ext cx="1841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9999CC"/>
                </a:solidFill>
                <a:latin typeface="Wingdings"/>
                <a:cs typeface="Wingdings"/>
              </a:rPr>
              <a:t>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7270" y="3446779"/>
            <a:ext cx="5787390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  <a:tabLst>
                <a:tab pos="1567815" algn="l"/>
              </a:tabLst>
            </a:pPr>
            <a:r>
              <a:rPr dirty="0" u="heavy" sz="2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Democracy</a:t>
            </a:r>
            <a:r>
              <a:rPr dirty="0" sz="2000">
                <a:latin typeface="Arial"/>
                <a:cs typeface="Arial"/>
              </a:rPr>
              <a:t>: </a:t>
            </a:r>
            <a:r>
              <a:rPr dirty="0" sz="2000" spc="-5">
                <a:latin typeface="Arial"/>
                <a:cs typeface="Arial"/>
              </a:rPr>
              <a:t>people </a:t>
            </a:r>
            <a:r>
              <a:rPr dirty="0" sz="2000">
                <a:latin typeface="Arial"/>
                <a:cs typeface="Arial"/>
              </a:rPr>
              <a:t>have supreme power  </a:t>
            </a:r>
            <a:r>
              <a:rPr dirty="0" u="heavy" sz="2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Republic</a:t>
            </a:r>
            <a:r>
              <a:rPr dirty="0" sz="2000" spc="-5">
                <a:latin typeface="Arial"/>
                <a:cs typeface="Arial"/>
              </a:rPr>
              <a:t>: people </a:t>
            </a:r>
            <a:r>
              <a:rPr dirty="0" sz="2000">
                <a:latin typeface="Arial"/>
                <a:cs typeface="Arial"/>
              </a:rPr>
              <a:t>choose </a:t>
            </a:r>
            <a:r>
              <a:rPr dirty="0" sz="2000" spc="-5">
                <a:latin typeface="Arial"/>
                <a:cs typeface="Arial"/>
              </a:rPr>
              <a:t>leaders </a:t>
            </a:r>
            <a:r>
              <a:rPr dirty="0" sz="2000">
                <a:latin typeface="Arial"/>
                <a:cs typeface="Arial"/>
              </a:rPr>
              <a:t>to </a:t>
            </a:r>
            <a:r>
              <a:rPr dirty="0" sz="2000" spc="-5">
                <a:latin typeface="Arial"/>
                <a:cs typeface="Arial"/>
              </a:rPr>
              <a:t>represent them  </a:t>
            </a:r>
            <a:r>
              <a:rPr dirty="0" u="heavy" sz="2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Dictatorship</a:t>
            </a:r>
            <a:r>
              <a:rPr dirty="0" sz="2000" spc="-5">
                <a:latin typeface="Arial"/>
                <a:cs typeface="Arial"/>
              </a:rPr>
              <a:t>:	</a:t>
            </a:r>
            <a:r>
              <a:rPr dirty="0" sz="2000">
                <a:latin typeface="Arial"/>
                <a:cs typeface="Arial"/>
              </a:rPr>
              <a:t>a </a:t>
            </a:r>
            <a:r>
              <a:rPr dirty="0" sz="2000" spc="-5">
                <a:latin typeface="Arial"/>
                <a:cs typeface="Arial"/>
              </a:rPr>
              <a:t>ruler or group holds power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6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force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940" y="795020"/>
            <a:ext cx="54051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7 </a:t>
            </a:r>
            <a:r>
              <a:rPr dirty="0" spc="-5"/>
              <a:t>Elements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 spc="-5"/>
              <a:t>Culture</a:t>
            </a:r>
          </a:p>
        </p:txBody>
      </p:sp>
      <p:sp>
        <p:nvSpPr>
          <p:cNvPr id="13" name="object 13"/>
          <p:cNvSpPr/>
          <p:nvPr/>
        </p:nvSpPr>
        <p:spPr>
          <a:xfrm>
            <a:off x="0" y="4572000"/>
            <a:ext cx="188341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410200" y="4648200"/>
            <a:ext cx="37338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59070" y="659130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0" y="0"/>
                </a:moveTo>
                <a:lnTo>
                  <a:pt x="0" y="76200"/>
                </a:lnTo>
                <a:lnTo>
                  <a:pt x="74929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62400" y="6629400"/>
            <a:ext cx="1310640" cy="0"/>
          </a:xfrm>
          <a:custGeom>
            <a:avLst/>
            <a:gdLst/>
            <a:ahLst/>
            <a:cxnLst/>
            <a:rect l="l" t="t" r="r" b="b"/>
            <a:pathLst>
              <a:path w="1310639" h="0">
                <a:moveTo>
                  <a:pt x="0" y="0"/>
                </a:moveTo>
                <a:lnTo>
                  <a:pt x="131063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1200" y="499110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4930" y="0"/>
                </a:moveTo>
                <a:lnTo>
                  <a:pt x="0" y="38100"/>
                </a:lnTo>
                <a:lnTo>
                  <a:pt x="74930" y="76200"/>
                </a:lnTo>
                <a:lnTo>
                  <a:pt x="749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42160" y="5029200"/>
            <a:ext cx="929640" cy="0"/>
          </a:xfrm>
          <a:custGeom>
            <a:avLst/>
            <a:gdLst/>
            <a:ahLst/>
            <a:cxnLst/>
            <a:rect l="l" t="t" r="r" b="b"/>
            <a:pathLst>
              <a:path w="929639" h="0">
                <a:moveTo>
                  <a:pt x="0" y="0"/>
                </a:moveTo>
                <a:lnTo>
                  <a:pt x="92963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061210" y="5139690"/>
            <a:ext cx="3296920" cy="1380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White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House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837689" marR="508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Great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Britain’s  </a:t>
            </a:r>
            <a:r>
              <a:rPr dirty="0" sz="1800" spc="-10">
                <a:latin typeface="Arial"/>
                <a:cs typeface="Arial"/>
              </a:rPr>
              <a:t>Houses of  </a:t>
            </a:r>
            <a:r>
              <a:rPr dirty="0" sz="1800" spc="-5">
                <a:latin typeface="Arial"/>
                <a:cs typeface="Arial"/>
              </a:rPr>
              <a:t>Parliament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4750" y="2639060"/>
            <a:ext cx="3463290" cy="0"/>
          </a:xfrm>
          <a:custGeom>
            <a:avLst/>
            <a:gdLst/>
            <a:ahLst/>
            <a:cxnLst/>
            <a:rect l="l" t="t" r="r" b="b"/>
            <a:pathLst>
              <a:path w="3463290" h="0">
                <a:moveTo>
                  <a:pt x="0" y="0"/>
                </a:moveTo>
                <a:lnTo>
                  <a:pt x="3463290" y="0"/>
                </a:lnTo>
              </a:path>
            </a:pathLst>
          </a:custGeom>
          <a:ln w="2159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4669" y="2167890"/>
            <a:ext cx="409765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dirty="0" sz="2400" spc="-5">
                <a:solidFill>
                  <a:srgbClr val="00007C"/>
                </a:solidFill>
                <a:latin typeface="Arial"/>
                <a:cs typeface="Arial"/>
              </a:rPr>
              <a:t>1.</a:t>
            </a:r>
            <a:r>
              <a:rPr dirty="0" sz="2400" spc="-5">
                <a:solidFill>
                  <a:srgbClr val="00007C"/>
                </a:solidFill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Economic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Systems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6969" y="2621279"/>
            <a:ext cx="3463290" cy="0"/>
          </a:xfrm>
          <a:custGeom>
            <a:avLst/>
            <a:gdLst/>
            <a:ahLst/>
            <a:cxnLst/>
            <a:rect l="l" t="t" r="r" b="b"/>
            <a:pathLst>
              <a:path w="3463290" h="0">
                <a:moveTo>
                  <a:pt x="0" y="0"/>
                </a:moveTo>
                <a:lnTo>
                  <a:pt x="346329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49069" y="2783839"/>
            <a:ext cx="173355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0">
                <a:solidFill>
                  <a:srgbClr val="00007C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pc="-5"/>
              <a:t>Four</a:t>
            </a:r>
            <a:r>
              <a:rPr dirty="0" spc="-110"/>
              <a:t> </a:t>
            </a:r>
            <a:r>
              <a:rPr dirty="0" spc="-25"/>
              <a:t>types</a:t>
            </a:r>
          </a:p>
          <a:p>
            <a:pPr marL="12700" marR="5080">
              <a:lnSpc>
                <a:spcPct val="100000"/>
              </a:lnSpc>
              <a:spcBef>
                <a:spcPts val="590"/>
              </a:spcBef>
              <a:buAutoNum type="arabicPeriod"/>
              <a:tabLst>
                <a:tab pos="342900" algn="l"/>
                <a:tab pos="1987550" algn="l"/>
              </a:tabLst>
            </a:pPr>
            <a:r>
              <a:rPr dirty="0" u="heavy" spc="-20">
                <a:uFill>
                  <a:solidFill>
                    <a:srgbClr val="000000"/>
                  </a:solidFill>
                </a:uFill>
              </a:rPr>
              <a:t>Traditional</a:t>
            </a:r>
            <a:r>
              <a:rPr dirty="0" spc="-20"/>
              <a:t>:	</a:t>
            </a:r>
            <a:r>
              <a:rPr dirty="0" spc="-25"/>
              <a:t>people </a:t>
            </a:r>
            <a:r>
              <a:rPr dirty="0" spc="-15"/>
              <a:t>produce </a:t>
            </a:r>
            <a:r>
              <a:rPr dirty="0" spc="-25"/>
              <a:t>most </a:t>
            </a:r>
            <a:r>
              <a:rPr dirty="0" spc="-5"/>
              <a:t>of what</a:t>
            </a:r>
            <a:r>
              <a:rPr dirty="0" spc="-275"/>
              <a:t> </a:t>
            </a:r>
            <a:r>
              <a:rPr dirty="0" spc="-50"/>
              <a:t>they  </a:t>
            </a:r>
            <a:r>
              <a:rPr dirty="0" spc="-25"/>
              <a:t>need </a:t>
            </a:r>
            <a:r>
              <a:rPr dirty="0" spc="-5"/>
              <a:t>to</a:t>
            </a:r>
            <a:r>
              <a:rPr dirty="0" spc="-80"/>
              <a:t> </a:t>
            </a:r>
            <a:r>
              <a:rPr dirty="0" spc="-20"/>
              <a:t>survive</a:t>
            </a:r>
          </a:p>
          <a:p>
            <a:pPr marL="12700" marR="21018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42900" algn="l"/>
              </a:tabLst>
            </a:pPr>
            <a:r>
              <a:rPr dirty="0" u="heavy" spc="-30">
                <a:uFill>
                  <a:solidFill>
                    <a:srgbClr val="000000"/>
                  </a:solidFill>
                </a:uFill>
              </a:rPr>
              <a:t>Market</a:t>
            </a:r>
            <a:r>
              <a:rPr dirty="0" spc="-30"/>
              <a:t>: </a:t>
            </a:r>
            <a:r>
              <a:rPr dirty="0" spc="-25"/>
              <a:t>basic </a:t>
            </a:r>
            <a:r>
              <a:rPr dirty="0" spc="-30"/>
              <a:t>economic </a:t>
            </a:r>
            <a:r>
              <a:rPr dirty="0" spc="-15"/>
              <a:t>questions </a:t>
            </a:r>
            <a:r>
              <a:rPr dirty="0" spc="-5"/>
              <a:t>are  </a:t>
            </a:r>
            <a:r>
              <a:rPr dirty="0" spc="-20"/>
              <a:t>answered </a:t>
            </a:r>
            <a:r>
              <a:rPr dirty="0" spc="-60"/>
              <a:t>by </a:t>
            </a:r>
            <a:r>
              <a:rPr dirty="0" spc="-25"/>
              <a:t>buying/selling goods </a:t>
            </a:r>
            <a:r>
              <a:rPr dirty="0" spc="-5"/>
              <a:t>and</a:t>
            </a:r>
            <a:r>
              <a:rPr dirty="0" spc="-130"/>
              <a:t> </a:t>
            </a:r>
            <a:r>
              <a:rPr dirty="0" spc="-15"/>
              <a:t>services</a:t>
            </a:r>
          </a:p>
          <a:p>
            <a:pPr marL="12700" marR="27051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42900" algn="l"/>
                <a:tab pos="1973580" algn="l"/>
              </a:tabLst>
            </a:pPr>
            <a:r>
              <a:rPr dirty="0" u="heavy" spc="-35">
                <a:uFill>
                  <a:solidFill>
                    <a:srgbClr val="000000"/>
                  </a:solidFill>
                </a:uFill>
              </a:rPr>
              <a:t>Command</a:t>
            </a:r>
            <a:r>
              <a:rPr dirty="0" spc="-35"/>
              <a:t>:	government </a:t>
            </a:r>
            <a:r>
              <a:rPr dirty="0" spc="-25"/>
              <a:t>controls </a:t>
            </a:r>
            <a:r>
              <a:rPr dirty="0" spc="-20"/>
              <a:t>answers</a:t>
            </a:r>
            <a:r>
              <a:rPr dirty="0" spc="-135"/>
              <a:t> </a:t>
            </a:r>
            <a:r>
              <a:rPr dirty="0" spc="-5"/>
              <a:t>to  </a:t>
            </a:r>
            <a:r>
              <a:rPr dirty="0" spc="-30"/>
              <a:t>economic</a:t>
            </a:r>
            <a:r>
              <a:rPr dirty="0" spc="-55"/>
              <a:t> </a:t>
            </a:r>
            <a:r>
              <a:rPr dirty="0" spc="-20"/>
              <a:t>questions</a:t>
            </a:r>
          </a:p>
          <a:p>
            <a:pPr marL="12700" marR="70104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42900" algn="l"/>
                <a:tab pos="1386205" algn="l"/>
              </a:tabLst>
            </a:pPr>
            <a:r>
              <a:rPr dirty="0" u="heavy" spc="-25">
                <a:uFill>
                  <a:solidFill>
                    <a:srgbClr val="000000"/>
                  </a:solidFill>
                </a:uFill>
              </a:rPr>
              <a:t>Mixed</a:t>
            </a:r>
            <a:r>
              <a:rPr dirty="0" spc="-25"/>
              <a:t>:	</a:t>
            </a:r>
            <a:r>
              <a:rPr dirty="0" spc="-20"/>
              <a:t>individuals </a:t>
            </a:r>
            <a:r>
              <a:rPr dirty="0" spc="-5"/>
              <a:t>make </a:t>
            </a:r>
            <a:r>
              <a:rPr dirty="0" spc="-30"/>
              <a:t>some</a:t>
            </a:r>
            <a:r>
              <a:rPr dirty="0" spc="-190"/>
              <a:t> </a:t>
            </a:r>
            <a:r>
              <a:rPr dirty="0" spc="-35"/>
              <a:t>economic  </a:t>
            </a:r>
            <a:r>
              <a:rPr dirty="0" spc="-10"/>
              <a:t>decisions, </a:t>
            </a:r>
            <a:r>
              <a:rPr dirty="0" spc="-5"/>
              <a:t>the </a:t>
            </a:r>
            <a:r>
              <a:rPr dirty="0" spc="-30"/>
              <a:t>government </a:t>
            </a:r>
            <a:r>
              <a:rPr dirty="0" spc="-25"/>
              <a:t>makes</a:t>
            </a:r>
            <a:r>
              <a:rPr dirty="0" spc="-315"/>
              <a:t> </a:t>
            </a:r>
            <a:r>
              <a:rPr dirty="0" spc="-25"/>
              <a:t>others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795020"/>
            <a:ext cx="54051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7 </a:t>
            </a:r>
            <a:r>
              <a:rPr dirty="0" spc="-5"/>
              <a:t>Elements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 spc="-5"/>
              <a:t>Culture</a:t>
            </a:r>
          </a:p>
        </p:txBody>
      </p:sp>
      <p:sp>
        <p:nvSpPr>
          <p:cNvPr id="8" name="object 8"/>
          <p:cNvSpPr/>
          <p:nvPr/>
        </p:nvSpPr>
        <p:spPr>
          <a:xfrm>
            <a:off x="5942329" y="0"/>
            <a:ext cx="303022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795020"/>
            <a:ext cx="577723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Ways </a:t>
            </a:r>
            <a:r>
              <a:rPr dirty="0" spc="-5"/>
              <a:t>Cultures</a:t>
            </a:r>
            <a:r>
              <a:rPr dirty="0" spc="-30"/>
              <a:t> </a:t>
            </a:r>
            <a:r>
              <a:rPr dirty="0" spc="-5"/>
              <a:t>Change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34490"/>
            <a:ext cx="274320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dirty="0" sz="2400" spc="-5">
                <a:solidFill>
                  <a:srgbClr val="00007C"/>
                </a:solidFill>
                <a:latin typeface="Arial"/>
                <a:cs typeface="Arial"/>
              </a:rPr>
              <a:t>1.	</a:t>
            </a:r>
            <a:r>
              <a:rPr dirty="0" sz="3200">
                <a:latin typeface="Arial"/>
                <a:cs typeface="Arial"/>
              </a:rPr>
              <a:t>Technology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6270" y="2219959"/>
            <a:ext cx="1841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9999CC"/>
                </a:solidFill>
                <a:latin typeface="Wingdings"/>
                <a:cs typeface="Wingdings"/>
              </a:rPr>
              <a:t>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7270" y="2185670"/>
            <a:ext cx="45237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Cars, </a:t>
            </a:r>
            <a:r>
              <a:rPr dirty="0" sz="2000" spc="-5">
                <a:latin typeface="Arial"/>
                <a:cs typeface="Arial"/>
              </a:rPr>
              <a:t>telephone, computers, TV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dinners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2960370"/>
            <a:ext cx="7200900" cy="3356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dirty="0" sz="2400" spc="-5">
                <a:solidFill>
                  <a:srgbClr val="00007C"/>
                </a:solidFill>
                <a:latin typeface="Arial"/>
                <a:cs typeface="Arial"/>
              </a:rPr>
              <a:t>2.	</a:t>
            </a:r>
            <a:r>
              <a:rPr dirty="0" sz="3200" spc="-5">
                <a:latin typeface="Arial"/>
                <a:cs typeface="Arial"/>
              </a:rPr>
              <a:t>Environment</a:t>
            </a:r>
            <a:r>
              <a:rPr dirty="0" sz="3200" spc="-1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Changes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dirty="0" sz="2400" spc="-5">
                <a:solidFill>
                  <a:srgbClr val="00007C"/>
                </a:solidFill>
                <a:latin typeface="Arial"/>
                <a:cs typeface="Arial"/>
              </a:rPr>
              <a:t>4.	</a:t>
            </a:r>
            <a:r>
              <a:rPr dirty="0" sz="3200" spc="-5">
                <a:latin typeface="Arial"/>
                <a:cs typeface="Arial"/>
              </a:rPr>
              <a:t>New </a:t>
            </a:r>
            <a:r>
              <a:rPr dirty="0" sz="3200">
                <a:latin typeface="Arial"/>
                <a:cs typeface="Arial"/>
              </a:rPr>
              <a:t>Ideas </a:t>
            </a:r>
            <a:r>
              <a:rPr dirty="0" sz="3200" spc="-5">
                <a:latin typeface="Arial"/>
                <a:cs typeface="Arial"/>
              </a:rPr>
              <a:t>(like</a:t>
            </a:r>
            <a:r>
              <a:rPr dirty="0" sz="3200" spc="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recycling)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700">
              <a:latin typeface="Times New Roman"/>
              <a:cs typeface="Times New Roman"/>
            </a:endParaRPr>
          </a:p>
          <a:p>
            <a:pPr marL="621665" marR="5080" indent="-609600">
              <a:lnSpc>
                <a:spcPct val="100000"/>
              </a:lnSpc>
              <a:tabLst>
                <a:tab pos="598805" algn="l"/>
                <a:tab pos="2748280" algn="l"/>
              </a:tabLst>
            </a:pPr>
            <a:r>
              <a:rPr dirty="0" sz="2400" spc="-5">
                <a:solidFill>
                  <a:srgbClr val="00007C"/>
                </a:solidFill>
                <a:latin typeface="Arial"/>
                <a:cs typeface="Arial"/>
              </a:rPr>
              <a:t>4.	</a:t>
            </a:r>
            <a:r>
              <a:rPr dirty="0" u="heavy" sz="32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Diffusion</a:t>
            </a:r>
            <a:r>
              <a:rPr dirty="0" sz="3200" spc="-5">
                <a:latin typeface="Arial"/>
                <a:cs typeface="Arial"/>
              </a:rPr>
              <a:t>: </a:t>
            </a:r>
            <a:r>
              <a:rPr dirty="0" sz="3200">
                <a:latin typeface="Arial"/>
                <a:cs typeface="Arial"/>
              </a:rPr>
              <a:t>movement </a:t>
            </a:r>
            <a:r>
              <a:rPr dirty="0" sz="3200" spc="0">
                <a:latin typeface="Arial"/>
                <a:cs typeface="Arial"/>
              </a:rPr>
              <a:t>of </a:t>
            </a:r>
            <a:r>
              <a:rPr dirty="0" sz="3200">
                <a:latin typeface="Arial"/>
                <a:cs typeface="Arial"/>
              </a:rPr>
              <a:t>customs and  </a:t>
            </a:r>
            <a:r>
              <a:rPr dirty="0" sz="3200" spc="-5">
                <a:latin typeface="Arial"/>
                <a:cs typeface="Arial"/>
              </a:rPr>
              <a:t>ideas</a:t>
            </a:r>
            <a:r>
              <a:rPr dirty="0" sz="3200" spc="1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from	</a:t>
            </a:r>
            <a:r>
              <a:rPr dirty="0" sz="3200">
                <a:latin typeface="Arial"/>
                <a:cs typeface="Arial"/>
              </a:rPr>
              <a:t>one place </a:t>
            </a:r>
            <a:r>
              <a:rPr dirty="0" sz="3200" spc="-5">
                <a:latin typeface="Arial"/>
                <a:cs typeface="Arial"/>
              </a:rPr>
              <a:t>to </a:t>
            </a:r>
            <a:r>
              <a:rPr dirty="0" sz="3200">
                <a:latin typeface="Arial"/>
                <a:cs typeface="Arial"/>
              </a:rPr>
              <a:t>another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39000" y="1600200"/>
            <a:ext cx="142875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72200" y="3352800"/>
            <a:ext cx="19050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795020"/>
            <a:ext cx="38481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 </a:t>
            </a:r>
            <a:r>
              <a:rPr dirty="0" spc="-5"/>
              <a:t>Careful</a:t>
            </a:r>
            <a:r>
              <a:rPr dirty="0" spc="-55"/>
              <a:t> </a:t>
            </a:r>
            <a:r>
              <a:rPr dirty="0" spc="-5"/>
              <a:t>of…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2015490"/>
            <a:ext cx="7752080" cy="1369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  <a:tab pos="3296920" algn="l"/>
              </a:tabLst>
            </a:pPr>
            <a:r>
              <a:rPr dirty="0" u="heavy" sz="3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Ethnocentrism</a:t>
            </a:r>
            <a:r>
              <a:rPr dirty="0" sz="3200">
                <a:latin typeface="Arial"/>
                <a:cs typeface="Arial"/>
              </a:rPr>
              <a:t>:	judging other cultures by  </a:t>
            </a:r>
            <a:r>
              <a:rPr dirty="0" sz="3200" spc="-5">
                <a:latin typeface="Arial"/>
                <a:cs typeface="Arial"/>
              </a:rPr>
              <a:t>the </a:t>
            </a:r>
            <a:r>
              <a:rPr dirty="0" sz="3200">
                <a:latin typeface="Arial"/>
                <a:cs typeface="Arial"/>
              </a:rPr>
              <a:t>standards of your own</a:t>
            </a:r>
            <a:endParaRPr sz="3200">
              <a:latin typeface="Arial"/>
              <a:cs typeface="Arial"/>
            </a:endParaRPr>
          </a:p>
          <a:p>
            <a:pPr lvl="1" marL="1612900" indent="-228600">
              <a:lnSpc>
                <a:spcPct val="100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/>
              <a:buChar char=""/>
              <a:tabLst>
                <a:tab pos="1612900" algn="l"/>
              </a:tabLst>
            </a:pPr>
            <a:r>
              <a:rPr dirty="0" sz="2000" spc="-5">
                <a:latin typeface="Arial"/>
                <a:cs typeface="Arial"/>
              </a:rPr>
              <a:t>Assuming </a:t>
            </a:r>
            <a:r>
              <a:rPr dirty="0" sz="2000">
                <a:latin typeface="Arial"/>
                <a:cs typeface="Arial"/>
              </a:rPr>
              <a:t>your own </a:t>
            </a:r>
            <a:r>
              <a:rPr dirty="0" sz="2000" spc="-5">
                <a:latin typeface="Arial"/>
                <a:cs typeface="Arial"/>
              </a:rPr>
              <a:t>culture </a:t>
            </a:r>
            <a:r>
              <a:rPr dirty="0" sz="2000">
                <a:latin typeface="Arial"/>
                <a:cs typeface="Arial"/>
              </a:rPr>
              <a:t>to be </a:t>
            </a:r>
            <a:r>
              <a:rPr dirty="0" sz="2000" spc="-5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best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4638040"/>
            <a:ext cx="7652384" cy="1673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495934" indent="-342900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dirty="0" u="heavy" sz="32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Racism</a:t>
            </a:r>
            <a:r>
              <a:rPr dirty="0" sz="3200" spc="-5">
                <a:latin typeface="Arial"/>
                <a:cs typeface="Arial"/>
              </a:rPr>
              <a:t>: belief </a:t>
            </a:r>
            <a:r>
              <a:rPr dirty="0" sz="3200">
                <a:latin typeface="Arial"/>
                <a:cs typeface="Arial"/>
              </a:rPr>
              <a:t>that one </a:t>
            </a:r>
            <a:r>
              <a:rPr dirty="0" sz="3200" spc="-5">
                <a:latin typeface="Arial"/>
                <a:cs typeface="Arial"/>
              </a:rPr>
              <a:t>racial </a:t>
            </a:r>
            <a:r>
              <a:rPr dirty="0" sz="3200">
                <a:latin typeface="Arial"/>
                <a:cs typeface="Arial"/>
              </a:rPr>
              <a:t>group </a:t>
            </a:r>
            <a:r>
              <a:rPr dirty="0" sz="3200" spc="-5">
                <a:latin typeface="Arial"/>
                <a:cs typeface="Arial"/>
              </a:rPr>
              <a:t>is  naturally </a:t>
            </a:r>
            <a:r>
              <a:rPr dirty="0" sz="3200">
                <a:latin typeface="Arial"/>
                <a:cs typeface="Arial"/>
              </a:rPr>
              <a:t>superior </a:t>
            </a:r>
            <a:r>
              <a:rPr dirty="0" sz="3200" spc="-5">
                <a:latin typeface="Arial"/>
                <a:cs typeface="Arial"/>
              </a:rPr>
              <a:t>to </a:t>
            </a:r>
            <a:r>
              <a:rPr dirty="0" sz="3200" spc="0">
                <a:latin typeface="Arial"/>
                <a:cs typeface="Arial"/>
              </a:rPr>
              <a:t>another</a:t>
            </a:r>
            <a:endParaRPr sz="3200">
              <a:latin typeface="Arial"/>
              <a:cs typeface="Arial"/>
            </a:endParaRPr>
          </a:p>
          <a:p>
            <a:pPr lvl="1" marL="1612900" marR="5080" indent="-228600">
              <a:lnSpc>
                <a:spcPct val="100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/>
              <a:buChar char=""/>
              <a:tabLst>
                <a:tab pos="1612900" algn="l"/>
              </a:tabLst>
            </a:pPr>
            <a:r>
              <a:rPr dirty="0" sz="2000">
                <a:latin typeface="Arial"/>
                <a:cs typeface="Arial"/>
              </a:rPr>
              <a:t>Race is a </a:t>
            </a:r>
            <a:r>
              <a:rPr dirty="0" sz="2000" spc="-5">
                <a:latin typeface="Arial"/>
                <a:cs typeface="Arial"/>
              </a:rPr>
              <a:t>culture thing. It does not actually, physically  exist.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795020"/>
            <a:ext cx="18288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Culture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2014220"/>
            <a:ext cx="680021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dirty="0" u="heavy" sz="32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Culture</a:t>
            </a:r>
            <a:r>
              <a:rPr dirty="0" sz="3200" spc="-5">
                <a:latin typeface="Arial"/>
                <a:cs typeface="Arial"/>
              </a:rPr>
              <a:t>: </a:t>
            </a:r>
            <a:r>
              <a:rPr dirty="0" sz="3200">
                <a:latin typeface="Arial"/>
                <a:cs typeface="Arial"/>
              </a:rPr>
              <a:t>everything that makes up a  person’s </a:t>
            </a:r>
            <a:r>
              <a:rPr dirty="0" sz="3200" spc="-5">
                <a:latin typeface="Arial"/>
                <a:cs typeface="Arial"/>
              </a:rPr>
              <a:t>entire </a:t>
            </a:r>
            <a:r>
              <a:rPr dirty="0" sz="3200">
                <a:latin typeface="Arial"/>
                <a:cs typeface="Arial"/>
              </a:rPr>
              <a:t>way of </a:t>
            </a:r>
            <a:r>
              <a:rPr dirty="0" sz="3200" spc="-5">
                <a:latin typeface="Arial"/>
                <a:cs typeface="Arial"/>
              </a:rPr>
              <a:t>life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9400" y="2971800"/>
            <a:ext cx="355727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43200" y="3810000"/>
            <a:ext cx="3810000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44850" y="2895600"/>
            <a:ext cx="2622550" cy="396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19400" y="3048000"/>
            <a:ext cx="3733800" cy="373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62200" y="3200400"/>
            <a:ext cx="4572000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27400" y="2971800"/>
            <a:ext cx="2590800" cy="388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52470" y="2971800"/>
            <a:ext cx="2691129" cy="3886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7 </a:t>
            </a:r>
            <a:r>
              <a:rPr dirty="0" spc="-5"/>
              <a:t>Elements of Culture</a:t>
            </a:r>
          </a:p>
        </p:txBody>
      </p:sp>
      <p:sp>
        <p:nvSpPr>
          <p:cNvPr id="3" name="object 3"/>
          <p:cNvSpPr/>
          <p:nvPr/>
        </p:nvSpPr>
        <p:spPr>
          <a:xfrm>
            <a:off x="1174750" y="3020060"/>
            <a:ext cx="3534410" cy="0"/>
          </a:xfrm>
          <a:custGeom>
            <a:avLst/>
            <a:gdLst/>
            <a:ahLst/>
            <a:cxnLst/>
            <a:rect l="l" t="t" r="r" b="b"/>
            <a:pathLst>
              <a:path w="3534410" h="0">
                <a:moveTo>
                  <a:pt x="0" y="0"/>
                </a:moveTo>
                <a:lnTo>
                  <a:pt x="3534410" y="0"/>
                </a:lnTo>
              </a:path>
            </a:pathLst>
          </a:custGeom>
          <a:ln w="2159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6969" y="3002279"/>
            <a:ext cx="3534410" cy="0"/>
          </a:xfrm>
          <a:custGeom>
            <a:avLst/>
            <a:gdLst/>
            <a:ahLst/>
            <a:cxnLst/>
            <a:rect l="l" t="t" r="r" b="b"/>
            <a:pathLst>
              <a:path w="3534410" h="0">
                <a:moveTo>
                  <a:pt x="0" y="0"/>
                </a:moveTo>
                <a:lnTo>
                  <a:pt x="353441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4669" y="2389233"/>
            <a:ext cx="7326630" cy="1676400"/>
          </a:xfrm>
          <a:prstGeom prst="rect">
            <a:avLst/>
          </a:prstGeom>
        </p:spPr>
        <p:txBody>
          <a:bodyPr wrap="square" lIns="0" tIns="172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  <a:tabLst>
                <a:tab pos="621665" algn="l"/>
              </a:tabLst>
            </a:pPr>
            <a:r>
              <a:rPr dirty="0" sz="2400" spc="-5">
                <a:solidFill>
                  <a:srgbClr val="00007C"/>
                </a:solidFill>
                <a:latin typeface="Arial"/>
                <a:cs typeface="Arial"/>
              </a:rPr>
              <a:t>1.</a:t>
            </a:r>
            <a:r>
              <a:rPr dirty="0" sz="2400" spc="-5">
                <a:solidFill>
                  <a:srgbClr val="00007C"/>
                </a:solidFill>
                <a:latin typeface="Arial"/>
                <a:cs typeface="Arial"/>
              </a:rPr>
              <a:t>	</a:t>
            </a:r>
            <a:r>
              <a:rPr dirty="0" sz="3200" spc="-5">
                <a:latin typeface="Arial"/>
                <a:cs typeface="Arial"/>
              </a:rPr>
              <a:t>Social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Organization</a:t>
            </a:r>
            <a:endParaRPr sz="3200">
              <a:latin typeface="Arial"/>
              <a:cs typeface="Arial"/>
            </a:endParaRPr>
          </a:p>
          <a:p>
            <a:pPr marL="621665" marR="5080">
              <a:lnSpc>
                <a:spcPct val="102400"/>
              </a:lnSpc>
              <a:spcBef>
                <a:spcPts val="1019"/>
              </a:spcBef>
            </a:pPr>
            <a:r>
              <a:rPr dirty="0" sz="2800" spc="-5">
                <a:latin typeface="Arial"/>
                <a:cs typeface="Arial"/>
              </a:rPr>
              <a:t>-When </a:t>
            </a:r>
            <a:r>
              <a:rPr dirty="0" sz="2800">
                <a:latin typeface="Arial"/>
                <a:cs typeface="Arial"/>
              </a:rPr>
              <a:t>a culture </a:t>
            </a:r>
            <a:r>
              <a:rPr dirty="0" sz="2800" spc="-5">
                <a:latin typeface="Arial"/>
                <a:cs typeface="Arial"/>
              </a:rPr>
              <a:t>organize </a:t>
            </a:r>
            <a:r>
              <a:rPr dirty="0" sz="2800">
                <a:latin typeface="Arial"/>
                <a:cs typeface="Arial"/>
              </a:rPr>
              <a:t>its </a:t>
            </a:r>
            <a:r>
              <a:rPr dirty="0" sz="2800" spc="-5">
                <a:latin typeface="Arial"/>
                <a:cs typeface="Arial"/>
              </a:rPr>
              <a:t>members into  smaller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groups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6270" y="4641850"/>
            <a:ext cx="168275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0">
                <a:solidFill>
                  <a:srgbClr val="9999CC"/>
                </a:solidFill>
                <a:latin typeface="Wingdings"/>
                <a:cs typeface="Wingdings"/>
              </a:rPr>
              <a:t>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7270" y="4611370"/>
            <a:ext cx="49853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What might some smaller </a:t>
            </a:r>
            <a:r>
              <a:rPr dirty="0" sz="1800" spc="-10">
                <a:latin typeface="Arial"/>
                <a:cs typeface="Arial"/>
              </a:rPr>
              <a:t>groups </a:t>
            </a:r>
            <a:r>
              <a:rPr dirty="0" sz="1800" spc="-5">
                <a:latin typeface="Arial"/>
                <a:cs typeface="Arial"/>
              </a:rPr>
              <a:t>be in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culture?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3470" y="4874259"/>
            <a:ext cx="130175" cy="134874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800">
                <a:solidFill>
                  <a:srgbClr val="00007C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800">
                <a:solidFill>
                  <a:srgbClr val="00007C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800">
                <a:solidFill>
                  <a:srgbClr val="00007C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800">
                <a:solidFill>
                  <a:srgbClr val="00007C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4470" y="4886959"/>
            <a:ext cx="1720850" cy="1348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52805">
              <a:lnSpc>
                <a:spcPct val="1204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F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  </a:t>
            </a:r>
            <a:r>
              <a:rPr dirty="0" sz="1800" spc="-5">
                <a:latin typeface="Arial"/>
                <a:cs typeface="Arial"/>
              </a:rPr>
              <a:t>Friends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0800"/>
              </a:lnSpc>
            </a:pPr>
            <a:r>
              <a:rPr dirty="0" sz="1800" spc="-10">
                <a:latin typeface="Arial"/>
                <a:cs typeface="Arial"/>
              </a:rPr>
              <a:t>Religious groups  Social</a:t>
            </a:r>
            <a:r>
              <a:rPr dirty="0" sz="1800" spc="-5">
                <a:latin typeface="Arial"/>
                <a:cs typeface="Arial"/>
              </a:rPr>
              <a:t> classes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29200" y="4922520"/>
            <a:ext cx="130175" cy="858519"/>
          </a:xfrm>
          <a:prstGeom prst="rect">
            <a:avLst/>
          </a:prstGeom>
        </p:spPr>
        <p:txBody>
          <a:bodyPr wrap="square" lIns="0" tIns="154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800">
                <a:solidFill>
                  <a:srgbClr val="00007C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dirty="0" sz="1800">
                <a:solidFill>
                  <a:srgbClr val="00007C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2570" y="4935220"/>
            <a:ext cx="1548130" cy="8585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1900"/>
              </a:lnSpc>
              <a:spcBef>
                <a:spcPts val="95"/>
              </a:spcBef>
            </a:pPr>
            <a:r>
              <a:rPr dirty="0" sz="1800" spc="-10">
                <a:latin typeface="Arial"/>
                <a:cs typeface="Arial"/>
              </a:rPr>
              <a:t>Occupation  </a:t>
            </a:r>
            <a:r>
              <a:rPr dirty="0" sz="1800" spc="-5">
                <a:latin typeface="Arial"/>
                <a:cs typeface="Arial"/>
              </a:rPr>
              <a:t>Interest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groups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600" y="1447800"/>
            <a:ext cx="7086600" cy="1016000"/>
          </a:xfrm>
          <a:prstGeom prst="rect">
            <a:avLst/>
          </a:prstGeom>
          <a:solidFill>
            <a:srgbClr val="CCCCE5"/>
          </a:solidFill>
        </p:spPr>
        <p:txBody>
          <a:bodyPr wrap="square" lIns="0" tIns="46990" rIns="0" bIns="0" rtlCol="0" vert="horz">
            <a:spAutoFit/>
          </a:bodyPr>
          <a:lstStyle/>
          <a:p>
            <a:pPr algn="ctr" marR="224790">
              <a:lnSpc>
                <a:spcPct val="100000"/>
              </a:lnSpc>
              <a:spcBef>
                <a:spcPts val="370"/>
              </a:spcBef>
            </a:pPr>
            <a:r>
              <a:rPr dirty="0" sz="2400" spc="-25" i="1">
                <a:latin typeface="Arial"/>
                <a:cs typeface="Arial"/>
              </a:rPr>
              <a:t>These</a:t>
            </a:r>
            <a:r>
              <a:rPr dirty="0" sz="2400" spc="-25" i="1">
                <a:latin typeface="Arial"/>
                <a:cs typeface="Arial"/>
              </a:rPr>
              <a:t> </a:t>
            </a:r>
            <a:r>
              <a:rPr dirty="0" sz="2400" spc="-30" i="1">
                <a:latin typeface="Arial"/>
                <a:cs typeface="Arial"/>
              </a:rPr>
              <a:t>are</a:t>
            </a:r>
            <a:r>
              <a:rPr dirty="0" sz="2400" spc="-30" i="1">
                <a:latin typeface="Arial"/>
                <a:cs typeface="Arial"/>
              </a:rPr>
              <a:t> </a:t>
            </a:r>
            <a:r>
              <a:rPr dirty="0" sz="2400" spc="-25" i="1">
                <a:latin typeface="Arial"/>
                <a:cs typeface="Arial"/>
              </a:rPr>
              <a:t>things</a:t>
            </a:r>
            <a:r>
              <a:rPr dirty="0" sz="2400" spc="-25" i="1">
                <a:latin typeface="Arial"/>
                <a:cs typeface="Arial"/>
              </a:rPr>
              <a:t> </a:t>
            </a:r>
            <a:r>
              <a:rPr dirty="0" sz="2400" spc="-25" i="1">
                <a:latin typeface="Arial"/>
                <a:cs typeface="Arial"/>
              </a:rPr>
              <a:t>that</a:t>
            </a:r>
            <a:r>
              <a:rPr dirty="0" sz="2400" spc="-25" i="1">
                <a:latin typeface="Arial"/>
                <a:cs typeface="Arial"/>
              </a:rPr>
              <a:t> </a:t>
            </a:r>
            <a:r>
              <a:rPr dirty="0" sz="2400" spc="-40" i="1">
                <a:latin typeface="Arial"/>
                <a:cs typeface="Arial"/>
              </a:rPr>
              <a:t>all</a:t>
            </a:r>
            <a:r>
              <a:rPr dirty="0" sz="2400" spc="-40" i="1">
                <a:latin typeface="Arial"/>
                <a:cs typeface="Arial"/>
              </a:rPr>
              <a:t> </a:t>
            </a:r>
            <a:r>
              <a:rPr dirty="0" sz="2400" spc="-25" i="1">
                <a:latin typeface="Arial"/>
                <a:cs typeface="Arial"/>
              </a:rPr>
              <a:t>cultures</a:t>
            </a:r>
            <a:r>
              <a:rPr dirty="0" sz="2400" spc="-25" i="1">
                <a:latin typeface="Arial"/>
                <a:cs typeface="Arial"/>
              </a:rPr>
              <a:t> </a:t>
            </a:r>
            <a:r>
              <a:rPr dirty="0" sz="2400" spc="-20" i="1">
                <a:latin typeface="Arial"/>
                <a:cs typeface="Arial"/>
              </a:rPr>
              <a:t>have</a:t>
            </a:r>
            <a:r>
              <a:rPr dirty="0" sz="2400" spc="-20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in</a:t>
            </a:r>
            <a:r>
              <a:rPr dirty="0" sz="2400" spc="105" i="1">
                <a:latin typeface="Arial"/>
                <a:cs typeface="Arial"/>
              </a:rPr>
              <a:t> </a:t>
            </a:r>
            <a:r>
              <a:rPr dirty="0" sz="2400" spc="-45" i="1">
                <a:latin typeface="Arial"/>
                <a:cs typeface="Arial"/>
              </a:rPr>
              <a:t>common.</a:t>
            </a:r>
            <a:endParaRPr sz="2400">
              <a:latin typeface="Arial"/>
              <a:cs typeface="Arial"/>
            </a:endParaRPr>
          </a:p>
          <a:p>
            <a:pPr algn="ctr" marR="145415">
              <a:lnSpc>
                <a:spcPct val="100000"/>
              </a:lnSpc>
              <a:spcBef>
                <a:spcPts val="1500"/>
              </a:spcBef>
            </a:pPr>
            <a:r>
              <a:rPr dirty="0" sz="2400" spc="-5" i="1">
                <a:latin typeface="Arial"/>
                <a:cs typeface="Arial"/>
              </a:rPr>
              <a:t>What</a:t>
            </a:r>
            <a:r>
              <a:rPr dirty="0" sz="2400" spc="-5" i="1">
                <a:latin typeface="Arial"/>
                <a:cs typeface="Arial"/>
              </a:rPr>
              <a:t> </a:t>
            </a:r>
            <a:r>
              <a:rPr dirty="0" sz="2400" spc="-25" i="1">
                <a:latin typeface="Arial"/>
                <a:cs typeface="Arial"/>
              </a:rPr>
              <a:t>might</a:t>
            </a:r>
            <a:r>
              <a:rPr dirty="0" sz="2400" spc="-25" i="1">
                <a:latin typeface="Arial"/>
                <a:cs typeface="Arial"/>
              </a:rPr>
              <a:t> </a:t>
            </a:r>
            <a:r>
              <a:rPr dirty="0" sz="2400" spc="-25" i="1">
                <a:latin typeface="Arial"/>
                <a:cs typeface="Arial"/>
              </a:rPr>
              <a:t>some</a:t>
            </a:r>
            <a:r>
              <a:rPr dirty="0" sz="2400" spc="-25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of</a:t>
            </a:r>
            <a:r>
              <a:rPr dirty="0" sz="2400" spc="-5" i="1">
                <a:latin typeface="Arial"/>
                <a:cs typeface="Arial"/>
              </a:rPr>
              <a:t> </a:t>
            </a:r>
            <a:r>
              <a:rPr dirty="0" sz="2400" spc="-25" i="1">
                <a:latin typeface="Arial"/>
                <a:cs typeface="Arial"/>
              </a:rPr>
              <a:t>those</a:t>
            </a:r>
            <a:r>
              <a:rPr dirty="0" sz="2400" spc="-25" i="1">
                <a:latin typeface="Arial"/>
                <a:cs typeface="Arial"/>
              </a:rPr>
              <a:t> </a:t>
            </a:r>
            <a:r>
              <a:rPr dirty="0" sz="2400" spc="-25" i="1">
                <a:latin typeface="Arial"/>
                <a:cs typeface="Arial"/>
              </a:rPr>
              <a:t>things</a:t>
            </a:r>
            <a:r>
              <a:rPr dirty="0" sz="2400" spc="-270" i="1">
                <a:latin typeface="Arial"/>
                <a:cs typeface="Arial"/>
              </a:rPr>
              <a:t> </a:t>
            </a:r>
            <a:r>
              <a:rPr dirty="0" sz="2400" spc="-35" i="1">
                <a:latin typeface="Arial"/>
                <a:cs typeface="Arial"/>
              </a:rPr>
              <a:t>be?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4750" y="2181860"/>
            <a:ext cx="3534410" cy="0"/>
          </a:xfrm>
          <a:custGeom>
            <a:avLst/>
            <a:gdLst/>
            <a:ahLst/>
            <a:cxnLst/>
            <a:rect l="l" t="t" r="r" b="b"/>
            <a:pathLst>
              <a:path w="3534410" h="0">
                <a:moveTo>
                  <a:pt x="0" y="0"/>
                </a:moveTo>
                <a:lnTo>
                  <a:pt x="3534410" y="0"/>
                </a:lnTo>
              </a:path>
            </a:pathLst>
          </a:custGeom>
          <a:ln w="2159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56969" y="2164079"/>
            <a:ext cx="3534410" cy="0"/>
          </a:xfrm>
          <a:custGeom>
            <a:avLst/>
            <a:gdLst/>
            <a:ahLst/>
            <a:cxnLst/>
            <a:rect l="l" t="t" r="r" b="b"/>
            <a:pathLst>
              <a:path w="3534410" h="0">
                <a:moveTo>
                  <a:pt x="0" y="0"/>
                </a:moveTo>
                <a:lnTo>
                  <a:pt x="353441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4669" y="1551033"/>
            <a:ext cx="7314565" cy="1675130"/>
          </a:xfrm>
          <a:prstGeom prst="rect">
            <a:avLst/>
          </a:prstGeom>
        </p:spPr>
        <p:txBody>
          <a:bodyPr wrap="square" lIns="0" tIns="172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  <a:tabLst>
                <a:tab pos="621665" algn="l"/>
              </a:tabLst>
            </a:pPr>
            <a:r>
              <a:rPr dirty="0" sz="2400" spc="-5">
                <a:solidFill>
                  <a:srgbClr val="00007C"/>
                </a:solidFill>
                <a:latin typeface="Arial"/>
                <a:cs typeface="Arial"/>
              </a:rPr>
              <a:t>1.</a:t>
            </a:r>
            <a:r>
              <a:rPr dirty="0" sz="2400" spc="-5">
                <a:solidFill>
                  <a:srgbClr val="00007C"/>
                </a:solidFill>
                <a:latin typeface="Arial"/>
                <a:cs typeface="Arial"/>
              </a:rPr>
              <a:t>	</a:t>
            </a:r>
            <a:r>
              <a:rPr dirty="0" sz="3200" spc="-5">
                <a:latin typeface="Arial"/>
                <a:cs typeface="Arial"/>
              </a:rPr>
              <a:t>Social</a:t>
            </a:r>
            <a:r>
              <a:rPr dirty="0" sz="3200" spc="-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Organization</a:t>
            </a:r>
            <a:r>
              <a:rPr dirty="0" sz="3200">
                <a:latin typeface="Arial"/>
                <a:cs typeface="Arial"/>
              </a:rPr>
              <a:t>,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cont.</a:t>
            </a:r>
            <a:endParaRPr sz="3200">
              <a:latin typeface="Arial"/>
              <a:cs typeface="Arial"/>
            </a:endParaRPr>
          </a:p>
          <a:p>
            <a:pPr marL="621665" marR="5080" indent="304800">
              <a:lnSpc>
                <a:spcPct val="102099"/>
              </a:lnSpc>
              <a:spcBef>
                <a:spcPts val="1030"/>
              </a:spcBef>
            </a:pPr>
            <a:r>
              <a:rPr dirty="0" sz="2800">
                <a:latin typeface="Arial"/>
                <a:cs typeface="Arial"/>
              </a:rPr>
              <a:t>- </a:t>
            </a: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family</a:t>
            </a:r>
            <a:r>
              <a:rPr dirty="0" sz="2800" spc="-5">
                <a:latin typeface="Arial"/>
                <a:cs typeface="Arial"/>
              </a:rPr>
              <a:t>: </a:t>
            </a:r>
            <a:r>
              <a:rPr dirty="0" sz="2800">
                <a:latin typeface="Arial"/>
                <a:cs typeface="Arial"/>
              </a:rPr>
              <a:t>the </a:t>
            </a:r>
            <a:r>
              <a:rPr dirty="0" sz="2800" spc="-5" i="1">
                <a:latin typeface="Arial"/>
                <a:cs typeface="Arial"/>
              </a:rPr>
              <a:t>most</a:t>
            </a:r>
            <a:r>
              <a:rPr dirty="0" sz="2800" spc="-5" i="1">
                <a:latin typeface="Arial"/>
                <a:cs typeface="Arial"/>
              </a:rPr>
              <a:t> </a:t>
            </a:r>
            <a:r>
              <a:rPr dirty="0" sz="2800" spc="-5" i="1">
                <a:latin typeface="Arial"/>
                <a:cs typeface="Arial"/>
              </a:rPr>
              <a:t>important</a:t>
            </a:r>
            <a:r>
              <a:rPr dirty="0" sz="2800" spc="-5" i="1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unit </a:t>
            </a:r>
            <a:r>
              <a:rPr dirty="0" sz="2800">
                <a:latin typeface="Arial"/>
                <a:cs typeface="Arial"/>
              </a:rPr>
              <a:t>of social  </a:t>
            </a:r>
            <a:r>
              <a:rPr dirty="0" sz="2800" spc="-5">
                <a:latin typeface="Arial"/>
                <a:cs typeface="Arial"/>
              </a:rPr>
              <a:t>organization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3470" y="3187700"/>
            <a:ext cx="130175" cy="68834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800">
                <a:solidFill>
                  <a:srgbClr val="00007C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800">
                <a:solidFill>
                  <a:srgbClr val="00007C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4470" y="3200400"/>
            <a:ext cx="5577205" cy="1019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dirty="0" u="sng" sz="18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Nuclear family-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husband, </a:t>
            </a:r>
            <a:r>
              <a:rPr dirty="0" sz="1800" spc="-5">
                <a:latin typeface="Arial"/>
                <a:cs typeface="Arial"/>
              </a:rPr>
              <a:t>wife, </a:t>
            </a:r>
            <a:r>
              <a:rPr dirty="0" sz="1800" spc="-10">
                <a:latin typeface="Arial"/>
                <a:cs typeface="Arial"/>
              </a:rPr>
              <a:t>children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Extended family-</a:t>
            </a:r>
            <a:r>
              <a:rPr dirty="0" sz="1800" spc="-5">
                <a:latin typeface="Arial"/>
                <a:cs typeface="Arial"/>
              </a:rPr>
              <a:t> several </a:t>
            </a:r>
            <a:r>
              <a:rPr dirty="0" sz="1800" spc="-10">
                <a:latin typeface="Arial"/>
                <a:cs typeface="Arial"/>
              </a:rPr>
              <a:t>generations </a:t>
            </a:r>
            <a:r>
              <a:rPr dirty="0" sz="1800">
                <a:latin typeface="Arial"/>
                <a:cs typeface="Arial"/>
              </a:rPr>
              <a:t>in </a:t>
            </a:r>
            <a:r>
              <a:rPr dirty="0" sz="1800" spc="-10">
                <a:latin typeface="Arial"/>
                <a:cs typeface="Arial"/>
              </a:rPr>
              <a:t>one</a:t>
            </a:r>
            <a:r>
              <a:rPr dirty="0" sz="1800" spc="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household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800">
                <a:latin typeface="Arial"/>
                <a:cs typeface="Arial"/>
              </a:rPr>
              <a:t>- </a:t>
            </a:r>
            <a:r>
              <a:rPr dirty="0" sz="1800" spc="-5">
                <a:latin typeface="Arial"/>
                <a:cs typeface="Arial"/>
              </a:rPr>
              <a:t>respect for elders </a:t>
            </a:r>
            <a:r>
              <a:rPr dirty="0" sz="1800">
                <a:latin typeface="Arial"/>
                <a:cs typeface="Arial"/>
              </a:rPr>
              <a:t>is </a:t>
            </a:r>
            <a:r>
              <a:rPr dirty="0" sz="1800" spc="-5">
                <a:latin typeface="Arial"/>
                <a:cs typeface="Arial"/>
              </a:rPr>
              <a:t>usually strong </a:t>
            </a:r>
            <a:r>
              <a:rPr dirty="0" sz="1800">
                <a:latin typeface="Arial"/>
                <a:cs typeface="Arial"/>
              </a:rPr>
              <a:t>in </a:t>
            </a:r>
            <a:r>
              <a:rPr dirty="0" sz="1800" spc="-10">
                <a:latin typeface="Arial"/>
                <a:cs typeface="Arial"/>
              </a:rPr>
              <a:t>extended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fams.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795020"/>
            <a:ext cx="54051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7 </a:t>
            </a:r>
            <a:r>
              <a:rPr dirty="0" spc="-5"/>
              <a:t>Elements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 spc="-5"/>
              <a:t>Culture</a:t>
            </a:r>
          </a:p>
        </p:txBody>
      </p:sp>
      <p:sp>
        <p:nvSpPr>
          <p:cNvPr id="8" name="object 8"/>
          <p:cNvSpPr/>
          <p:nvPr/>
        </p:nvSpPr>
        <p:spPr>
          <a:xfrm>
            <a:off x="403859" y="4047490"/>
            <a:ext cx="2406650" cy="2496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7150" y="2334260"/>
            <a:ext cx="3534410" cy="0"/>
          </a:xfrm>
          <a:custGeom>
            <a:avLst/>
            <a:gdLst/>
            <a:ahLst/>
            <a:cxnLst/>
            <a:rect l="l" t="t" r="r" b="b"/>
            <a:pathLst>
              <a:path w="3534410" h="0">
                <a:moveTo>
                  <a:pt x="0" y="0"/>
                </a:moveTo>
                <a:lnTo>
                  <a:pt x="3534410" y="0"/>
                </a:lnTo>
              </a:path>
            </a:pathLst>
          </a:custGeom>
          <a:ln w="2159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9369" y="2316479"/>
            <a:ext cx="3534410" cy="0"/>
          </a:xfrm>
          <a:custGeom>
            <a:avLst/>
            <a:gdLst/>
            <a:ahLst/>
            <a:cxnLst/>
            <a:rect l="l" t="t" r="r" b="b"/>
            <a:pathLst>
              <a:path w="3534410" h="0">
                <a:moveTo>
                  <a:pt x="0" y="0"/>
                </a:moveTo>
                <a:lnTo>
                  <a:pt x="353441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7069" y="1703433"/>
            <a:ext cx="7218680" cy="1676400"/>
          </a:xfrm>
          <a:prstGeom prst="rect">
            <a:avLst/>
          </a:prstGeom>
        </p:spPr>
        <p:txBody>
          <a:bodyPr wrap="square" lIns="0" tIns="172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  <a:tabLst>
                <a:tab pos="621665" algn="l"/>
              </a:tabLst>
            </a:pPr>
            <a:r>
              <a:rPr dirty="0" sz="2400" spc="-5">
                <a:solidFill>
                  <a:srgbClr val="00007C"/>
                </a:solidFill>
                <a:latin typeface="Arial"/>
                <a:cs typeface="Arial"/>
              </a:rPr>
              <a:t>1.</a:t>
            </a:r>
            <a:r>
              <a:rPr dirty="0" sz="2400" spc="-5">
                <a:solidFill>
                  <a:srgbClr val="00007C"/>
                </a:solidFill>
                <a:latin typeface="Arial"/>
                <a:cs typeface="Arial"/>
              </a:rPr>
              <a:t>	</a:t>
            </a:r>
            <a:r>
              <a:rPr dirty="0" sz="3200" spc="-5">
                <a:latin typeface="Arial"/>
                <a:cs typeface="Arial"/>
              </a:rPr>
              <a:t>Social</a:t>
            </a:r>
            <a:r>
              <a:rPr dirty="0" sz="3200" spc="-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Organization</a:t>
            </a:r>
            <a:r>
              <a:rPr dirty="0" sz="3200" spc="-5">
                <a:latin typeface="Arial"/>
                <a:cs typeface="Arial"/>
              </a:rPr>
              <a:t>,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cont.</a:t>
            </a:r>
            <a:endParaRPr sz="3200">
              <a:latin typeface="Arial"/>
              <a:cs typeface="Arial"/>
            </a:endParaRPr>
          </a:p>
          <a:p>
            <a:pPr marL="621665" marR="5080" indent="304800">
              <a:lnSpc>
                <a:spcPct val="102400"/>
              </a:lnSpc>
              <a:spcBef>
                <a:spcPts val="1019"/>
              </a:spcBef>
            </a:pPr>
            <a:r>
              <a:rPr dirty="0" sz="2800">
                <a:latin typeface="Arial"/>
                <a:cs typeface="Arial"/>
              </a:rPr>
              <a:t>-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social classes</a:t>
            </a:r>
            <a:r>
              <a:rPr dirty="0" sz="2800">
                <a:latin typeface="Arial"/>
                <a:cs typeface="Arial"/>
              </a:rPr>
              <a:t>: a </a:t>
            </a:r>
            <a:r>
              <a:rPr dirty="0" sz="2800" spc="-5">
                <a:latin typeface="Arial"/>
                <a:cs typeface="Arial"/>
              </a:rPr>
              <a:t>way </a:t>
            </a:r>
            <a:r>
              <a:rPr dirty="0" sz="2800">
                <a:latin typeface="Arial"/>
                <a:cs typeface="Arial"/>
              </a:rPr>
              <a:t>to </a:t>
            </a:r>
            <a:r>
              <a:rPr dirty="0" sz="2800" spc="-5">
                <a:latin typeface="Arial"/>
                <a:cs typeface="Arial"/>
              </a:rPr>
              <a:t>rank people </a:t>
            </a:r>
            <a:r>
              <a:rPr dirty="0" sz="2800">
                <a:latin typeface="Arial"/>
                <a:cs typeface="Arial"/>
              </a:rPr>
              <a:t>in  order of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status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1469" y="3460750"/>
            <a:ext cx="14922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00007C"/>
                </a:solidFill>
                <a:latin typeface="Wingdings"/>
                <a:cs typeface="Wingdings"/>
              </a:rPr>
              <a:t>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8670" y="3416300"/>
            <a:ext cx="40900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What can social class be based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on?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8670" y="3810000"/>
            <a:ext cx="168275" cy="1210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0">
                <a:solidFill>
                  <a:srgbClr val="9999CC"/>
                </a:solidFill>
                <a:latin typeface="Wingdings"/>
                <a:cs typeface="Wingdings"/>
              </a:rPr>
              <a:t></a:t>
            </a:r>
            <a:endParaRPr sz="12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250" spc="0">
                <a:solidFill>
                  <a:srgbClr val="9999CC"/>
                </a:solidFill>
                <a:latin typeface="Wingdings"/>
                <a:cs typeface="Wingdings"/>
              </a:rPr>
              <a:t></a:t>
            </a:r>
            <a:endParaRPr sz="12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250" spc="0">
                <a:solidFill>
                  <a:srgbClr val="9999CC"/>
                </a:solidFill>
                <a:latin typeface="Wingdings"/>
                <a:cs typeface="Wingdings"/>
              </a:rPr>
              <a:t></a:t>
            </a:r>
            <a:endParaRPr sz="12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250" spc="0">
                <a:solidFill>
                  <a:srgbClr val="9999CC"/>
                </a:solidFill>
                <a:latin typeface="Wingdings"/>
                <a:cs typeface="Wingdings"/>
              </a:rPr>
              <a:t>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8670" y="5134609"/>
            <a:ext cx="168275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0">
                <a:solidFill>
                  <a:srgbClr val="9999CC"/>
                </a:solidFill>
                <a:latin typeface="Wingdings"/>
                <a:cs typeface="Wingdings"/>
              </a:rPr>
              <a:t>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9670" y="3721100"/>
            <a:ext cx="1180465" cy="168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Money  O</a:t>
            </a:r>
            <a:r>
              <a:rPr dirty="0" sz="1800">
                <a:latin typeface="Arial"/>
                <a:cs typeface="Arial"/>
              </a:rPr>
              <a:t>cc</a:t>
            </a:r>
            <a:r>
              <a:rPr dirty="0" sz="1800" spc="-5">
                <a:latin typeface="Arial"/>
                <a:cs typeface="Arial"/>
              </a:rPr>
              <a:t>up</a:t>
            </a:r>
            <a:r>
              <a:rPr dirty="0" sz="1800" spc="-15">
                <a:latin typeface="Arial"/>
                <a:cs typeface="Arial"/>
              </a:rPr>
              <a:t>a</a:t>
            </a:r>
            <a:r>
              <a:rPr dirty="0" sz="1800" spc="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  </a:t>
            </a:r>
            <a:r>
              <a:rPr dirty="0" sz="1800" spc="-10">
                <a:latin typeface="Arial"/>
                <a:cs typeface="Arial"/>
              </a:rPr>
              <a:t>Education  </a:t>
            </a:r>
            <a:r>
              <a:rPr dirty="0" sz="1800" spc="-5">
                <a:latin typeface="Arial"/>
                <a:cs typeface="Arial"/>
              </a:rPr>
              <a:t>Race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800" spc="-5"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7069" y="947420"/>
            <a:ext cx="54051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7 </a:t>
            </a:r>
            <a:r>
              <a:rPr dirty="0" spc="-5"/>
              <a:t>Elements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 spc="-5"/>
              <a:t>Culture</a:t>
            </a:r>
          </a:p>
        </p:txBody>
      </p:sp>
      <p:sp>
        <p:nvSpPr>
          <p:cNvPr id="11" name="object 11"/>
          <p:cNvSpPr/>
          <p:nvPr/>
        </p:nvSpPr>
        <p:spPr>
          <a:xfrm>
            <a:off x="4267200" y="3806190"/>
            <a:ext cx="4267200" cy="2907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795020"/>
            <a:ext cx="54051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7 </a:t>
            </a:r>
            <a:r>
              <a:rPr dirty="0" spc="-5"/>
              <a:t>Elements of Culture</a:t>
            </a:r>
          </a:p>
        </p:txBody>
      </p:sp>
      <p:sp>
        <p:nvSpPr>
          <p:cNvPr id="3" name="object 3"/>
          <p:cNvSpPr/>
          <p:nvPr/>
        </p:nvSpPr>
        <p:spPr>
          <a:xfrm>
            <a:off x="1017269" y="2485389"/>
            <a:ext cx="4304030" cy="0"/>
          </a:xfrm>
          <a:custGeom>
            <a:avLst/>
            <a:gdLst/>
            <a:ahLst/>
            <a:cxnLst/>
            <a:rect l="l" t="t" r="r" b="b"/>
            <a:pathLst>
              <a:path w="4304030" h="0">
                <a:moveTo>
                  <a:pt x="0" y="0"/>
                </a:moveTo>
                <a:lnTo>
                  <a:pt x="4304030" y="0"/>
                </a:lnTo>
              </a:path>
            </a:pathLst>
          </a:custGeom>
          <a:ln w="2159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489" y="2467610"/>
            <a:ext cx="4304030" cy="0"/>
          </a:xfrm>
          <a:custGeom>
            <a:avLst/>
            <a:gdLst/>
            <a:ahLst/>
            <a:cxnLst/>
            <a:rect l="l" t="t" r="r" b="b"/>
            <a:pathLst>
              <a:path w="4304030" h="0">
                <a:moveTo>
                  <a:pt x="0" y="0"/>
                </a:moveTo>
                <a:lnTo>
                  <a:pt x="430403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4669" y="1912620"/>
            <a:ext cx="8041640" cy="120396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3200">
                <a:latin typeface="Arial"/>
                <a:cs typeface="Arial"/>
              </a:rPr>
              <a:t>2. </a:t>
            </a:r>
            <a:r>
              <a:rPr dirty="0" sz="3200">
                <a:latin typeface="Arial"/>
                <a:cs typeface="Arial"/>
              </a:rPr>
              <a:t>Customs</a:t>
            </a:r>
            <a:r>
              <a:rPr dirty="0" sz="320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Traditions</a:t>
            </a:r>
            <a:endParaRPr sz="32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800"/>
              </a:spcBef>
            </a:pPr>
            <a:r>
              <a:rPr dirty="0" sz="3200">
                <a:latin typeface="Arial"/>
                <a:cs typeface="Arial"/>
              </a:rPr>
              <a:t>- </a:t>
            </a:r>
            <a:r>
              <a:rPr dirty="0" sz="3200" spc="-5">
                <a:latin typeface="Arial"/>
                <a:cs typeface="Arial"/>
              </a:rPr>
              <a:t>rules </a:t>
            </a:r>
            <a:r>
              <a:rPr dirty="0" sz="3200">
                <a:latin typeface="Arial"/>
                <a:cs typeface="Arial"/>
              </a:rPr>
              <a:t>of behavior </a:t>
            </a:r>
            <a:r>
              <a:rPr dirty="0" sz="3200" spc="-5">
                <a:latin typeface="Arial"/>
                <a:cs typeface="Arial"/>
              </a:rPr>
              <a:t>(written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6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unwritten)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04847" y="3114447"/>
            <a:ext cx="3677104" cy="3677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19047" y="3054757"/>
            <a:ext cx="5582104" cy="3736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4750" y="2485389"/>
            <a:ext cx="1816100" cy="0"/>
          </a:xfrm>
          <a:custGeom>
            <a:avLst/>
            <a:gdLst/>
            <a:ahLst/>
            <a:cxnLst/>
            <a:rect l="l" t="t" r="r" b="b"/>
            <a:pathLst>
              <a:path w="1816100" h="0">
                <a:moveTo>
                  <a:pt x="0" y="0"/>
                </a:moveTo>
                <a:lnTo>
                  <a:pt x="1816100" y="0"/>
                </a:lnTo>
              </a:path>
            </a:pathLst>
          </a:custGeom>
          <a:ln w="2159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4669" y="2014220"/>
            <a:ext cx="244983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dirty="0" sz="2400" spc="-5">
                <a:solidFill>
                  <a:srgbClr val="00007C"/>
                </a:solidFill>
                <a:latin typeface="Arial"/>
                <a:cs typeface="Arial"/>
              </a:rPr>
              <a:t>1.</a:t>
            </a:r>
            <a:r>
              <a:rPr dirty="0" sz="2400" spc="-5">
                <a:solidFill>
                  <a:srgbClr val="00007C"/>
                </a:solidFill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Language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6969" y="2467610"/>
            <a:ext cx="1816100" cy="0"/>
          </a:xfrm>
          <a:custGeom>
            <a:avLst/>
            <a:gdLst/>
            <a:ahLst/>
            <a:cxnLst/>
            <a:rect l="l" t="t" r="r" b="b"/>
            <a:pathLst>
              <a:path w="1816100" h="0">
                <a:moveTo>
                  <a:pt x="0" y="0"/>
                </a:moveTo>
                <a:lnTo>
                  <a:pt x="181610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49069" y="2630170"/>
            <a:ext cx="173355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0">
                <a:solidFill>
                  <a:srgbClr val="00007C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6270" y="2578100"/>
            <a:ext cx="593471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latin typeface="Arial"/>
                <a:cs typeface="Arial"/>
              </a:rPr>
              <a:t>Important for </a:t>
            </a:r>
            <a:r>
              <a:rPr dirty="0" sz="2400" spc="-20">
                <a:latin typeface="Arial"/>
                <a:cs typeface="Arial"/>
              </a:rPr>
              <a:t>communication </a:t>
            </a:r>
            <a:r>
              <a:rPr dirty="0" sz="2400" spc="-70">
                <a:latin typeface="Arial"/>
                <a:cs typeface="Arial"/>
              </a:rPr>
              <a:t>and </a:t>
            </a:r>
            <a:r>
              <a:rPr dirty="0" sz="2400" spc="-15">
                <a:latin typeface="Arial"/>
                <a:cs typeface="Arial"/>
              </a:rPr>
              <a:t>passing </a:t>
            </a:r>
            <a:r>
              <a:rPr dirty="0" sz="2400" spc="-5">
                <a:latin typeface="Arial"/>
                <a:cs typeface="Arial"/>
              </a:rPr>
              <a:t>on  </a:t>
            </a:r>
            <a:r>
              <a:rPr dirty="0" sz="2400" spc="-20">
                <a:latin typeface="Arial"/>
                <a:cs typeface="Arial"/>
              </a:rPr>
              <a:t>traditions </a:t>
            </a:r>
            <a:r>
              <a:rPr dirty="0" sz="2400" spc="-45">
                <a:latin typeface="Arial"/>
                <a:cs typeface="Arial"/>
              </a:rPr>
              <a:t>and</a:t>
            </a:r>
            <a:r>
              <a:rPr dirty="0" sz="2400" spc="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beliefs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795020"/>
            <a:ext cx="54051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7 </a:t>
            </a:r>
            <a:r>
              <a:rPr dirty="0" spc="-5"/>
              <a:t>Elements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 spc="-5"/>
              <a:t>Culture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3354070"/>
            <a:ext cx="1813560" cy="883919"/>
          </a:xfrm>
          <a:custGeom>
            <a:avLst/>
            <a:gdLst/>
            <a:ahLst/>
            <a:cxnLst/>
            <a:rect l="l" t="t" r="r" b="b"/>
            <a:pathLst>
              <a:path w="1813560" h="883920">
                <a:moveTo>
                  <a:pt x="1813560" y="883919"/>
                </a:moveTo>
                <a:lnTo>
                  <a:pt x="1813560" y="0"/>
                </a:lnTo>
                <a:lnTo>
                  <a:pt x="0" y="0"/>
                </a:lnTo>
                <a:lnTo>
                  <a:pt x="0" y="883919"/>
                </a:lnTo>
                <a:lnTo>
                  <a:pt x="1813560" y="883919"/>
                </a:lnTo>
                <a:close/>
              </a:path>
            </a:pathLst>
          </a:custGeom>
          <a:solidFill>
            <a:srgbClr val="3EFF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4830" y="3436620"/>
            <a:ext cx="1643380" cy="718820"/>
          </a:xfrm>
          <a:custGeom>
            <a:avLst/>
            <a:gdLst/>
            <a:ahLst/>
            <a:cxnLst/>
            <a:rect l="l" t="t" r="r" b="b"/>
            <a:pathLst>
              <a:path w="1643380" h="718820">
                <a:moveTo>
                  <a:pt x="1643380" y="718819"/>
                </a:moveTo>
                <a:lnTo>
                  <a:pt x="1643380" y="0"/>
                </a:lnTo>
                <a:lnTo>
                  <a:pt x="0" y="0"/>
                </a:lnTo>
                <a:lnTo>
                  <a:pt x="0" y="718819"/>
                </a:lnTo>
                <a:lnTo>
                  <a:pt x="1643380" y="718819"/>
                </a:lnTo>
                <a:close/>
              </a:path>
            </a:pathLst>
          </a:custGeom>
          <a:solidFill>
            <a:srgbClr val="7EFF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4400" y="3554729"/>
            <a:ext cx="90169" cy="220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4530" y="3550920"/>
            <a:ext cx="203200" cy="22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31289" y="3550920"/>
            <a:ext cx="201929" cy="222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36319" y="3550920"/>
            <a:ext cx="374650" cy="223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75789" y="3497579"/>
            <a:ext cx="158750" cy="267970"/>
          </a:xfrm>
          <a:custGeom>
            <a:avLst/>
            <a:gdLst/>
            <a:ahLst/>
            <a:cxnLst/>
            <a:rect l="l" t="t" r="r" b="b"/>
            <a:pathLst>
              <a:path w="158750" h="267970">
                <a:moveTo>
                  <a:pt x="36830" y="0"/>
                </a:moveTo>
                <a:lnTo>
                  <a:pt x="0" y="29210"/>
                </a:lnTo>
                <a:lnTo>
                  <a:pt x="2540" y="30480"/>
                </a:lnTo>
                <a:lnTo>
                  <a:pt x="6350" y="34290"/>
                </a:lnTo>
                <a:lnTo>
                  <a:pt x="10160" y="40640"/>
                </a:lnTo>
                <a:lnTo>
                  <a:pt x="12700" y="50800"/>
                </a:lnTo>
                <a:lnTo>
                  <a:pt x="12700" y="101600"/>
                </a:lnTo>
                <a:lnTo>
                  <a:pt x="110490" y="101600"/>
                </a:lnTo>
                <a:lnTo>
                  <a:pt x="119380" y="105410"/>
                </a:lnTo>
                <a:lnTo>
                  <a:pt x="125730" y="114300"/>
                </a:lnTo>
                <a:lnTo>
                  <a:pt x="128270" y="127000"/>
                </a:lnTo>
                <a:lnTo>
                  <a:pt x="123190" y="144780"/>
                </a:lnTo>
                <a:lnTo>
                  <a:pt x="121920" y="148590"/>
                </a:lnTo>
                <a:lnTo>
                  <a:pt x="120650" y="156210"/>
                </a:lnTo>
                <a:lnTo>
                  <a:pt x="99060" y="194310"/>
                </a:lnTo>
                <a:lnTo>
                  <a:pt x="60960" y="217170"/>
                </a:lnTo>
                <a:lnTo>
                  <a:pt x="33020" y="222250"/>
                </a:lnTo>
                <a:lnTo>
                  <a:pt x="11430" y="267970"/>
                </a:lnTo>
                <a:lnTo>
                  <a:pt x="16510" y="266700"/>
                </a:lnTo>
                <a:lnTo>
                  <a:pt x="33020" y="262890"/>
                </a:lnTo>
                <a:lnTo>
                  <a:pt x="54610" y="254000"/>
                </a:lnTo>
                <a:lnTo>
                  <a:pt x="105410" y="222250"/>
                </a:lnTo>
                <a:lnTo>
                  <a:pt x="147320" y="165100"/>
                </a:lnTo>
                <a:lnTo>
                  <a:pt x="157480" y="124460"/>
                </a:lnTo>
                <a:lnTo>
                  <a:pt x="157480" y="115570"/>
                </a:lnTo>
                <a:lnTo>
                  <a:pt x="158750" y="107950"/>
                </a:lnTo>
                <a:lnTo>
                  <a:pt x="158750" y="97790"/>
                </a:lnTo>
                <a:lnTo>
                  <a:pt x="157480" y="87630"/>
                </a:lnTo>
                <a:lnTo>
                  <a:pt x="153670" y="78740"/>
                </a:lnTo>
                <a:lnTo>
                  <a:pt x="147320" y="72390"/>
                </a:lnTo>
                <a:lnTo>
                  <a:pt x="138430" y="69850"/>
                </a:lnTo>
                <a:lnTo>
                  <a:pt x="40640" y="69850"/>
                </a:lnTo>
                <a:lnTo>
                  <a:pt x="40640" y="13970"/>
                </a:lnTo>
                <a:lnTo>
                  <a:pt x="39370" y="6350"/>
                </a:lnTo>
                <a:lnTo>
                  <a:pt x="36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66239" y="3550920"/>
            <a:ext cx="191770" cy="217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57300" y="3849370"/>
            <a:ext cx="153669" cy="2197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41069" y="3845559"/>
            <a:ext cx="287020" cy="220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40180" y="3846829"/>
            <a:ext cx="396239" cy="2806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9750" y="33528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43179" y="0"/>
                </a:moveTo>
                <a:lnTo>
                  <a:pt x="0" y="83820"/>
                </a:lnTo>
                <a:lnTo>
                  <a:pt x="83820" y="83820"/>
                </a:lnTo>
                <a:lnTo>
                  <a:pt x="43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2459" y="3352800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41910" y="0"/>
                </a:moveTo>
                <a:lnTo>
                  <a:pt x="0" y="83820"/>
                </a:lnTo>
                <a:lnTo>
                  <a:pt x="82550" y="83820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23900" y="33528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41909" y="0"/>
                </a:moveTo>
                <a:lnTo>
                  <a:pt x="0" y="83820"/>
                </a:lnTo>
                <a:lnTo>
                  <a:pt x="83820" y="83820"/>
                </a:lnTo>
                <a:lnTo>
                  <a:pt x="41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15339" y="33528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43179" y="0"/>
                </a:moveTo>
                <a:lnTo>
                  <a:pt x="0" y="83820"/>
                </a:lnTo>
                <a:lnTo>
                  <a:pt x="83819" y="83820"/>
                </a:lnTo>
                <a:lnTo>
                  <a:pt x="43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06780" y="3352800"/>
            <a:ext cx="85090" cy="83820"/>
          </a:xfrm>
          <a:custGeom>
            <a:avLst/>
            <a:gdLst/>
            <a:ahLst/>
            <a:cxnLst/>
            <a:rect l="l" t="t" r="r" b="b"/>
            <a:pathLst>
              <a:path w="85090" h="83820">
                <a:moveTo>
                  <a:pt x="43179" y="0"/>
                </a:moveTo>
                <a:lnTo>
                  <a:pt x="0" y="83820"/>
                </a:lnTo>
                <a:lnTo>
                  <a:pt x="85089" y="83820"/>
                </a:lnTo>
                <a:lnTo>
                  <a:pt x="43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99489" y="33528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43179" y="0"/>
                </a:moveTo>
                <a:lnTo>
                  <a:pt x="0" y="83820"/>
                </a:lnTo>
                <a:lnTo>
                  <a:pt x="83819" y="83820"/>
                </a:lnTo>
                <a:lnTo>
                  <a:pt x="43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90930" y="3352800"/>
            <a:ext cx="85090" cy="83820"/>
          </a:xfrm>
          <a:custGeom>
            <a:avLst/>
            <a:gdLst/>
            <a:ahLst/>
            <a:cxnLst/>
            <a:rect l="l" t="t" r="r" b="b"/>
            <a:pathLst>
              <a:path w="85090" h="83820">
                <a:moveTo>
                  <a:pt x="43179" y="0"/>
                </a:moveTo>
                <a:lnTo>
                  <a:pt x="0" y="83820"/>
                </a:lnTo>
                <a:lnTo>
                  <a:pt x="85089" y="83820"/>
                </a:lnTo>
                <a:lnTo>
                  <a:pt x="43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83639" y="33528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43179" y="0"/>
                </a:moveTo>
                <a:lnTo>
                  <a:pt x="0" y="83820"/>
                </a:lnTo>
                <a:lnTo>
                  <a:pt x="83819" y="83820"/>
                </a:lnTo>
                <a:lnTo>
                  <a:pt x="43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75080" y="33528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43179" y="0"/>
                </a:moveTo>
                <a:lnTo>
                  <a:pt x="0" y="83820"/>
                </a:lnTo>
                <a:lnTo>
                  <a:pt x="83819" y="83820"/>
                </a:lnTo>
                <a:lnTo>
                  <a:pt x="43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67789" y="3352800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43179" y="0"/>
                </a:moveTo>
                <a:lnTo>
                  <a:pt x="0" y="83820"/>
                </a:lnTo>
                <a:lnTo>
                  <a:pt x="82550" y="83820"/>
                </a:lnTo>
                <a:lnTo>
                  <a:pt x="43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57960" y="33528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43180" y="0"/>
                </a:moveTo>
                <a:lnTo>
                  <a:pt x="0" y="83820"/>
                </a:lnTo>
                <a:lnTo>
                  <a:pt x="83820" y="83820"/>
                </a:lnTo>
                <a:lnTo>
                  <a:pt x="43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550669" y="33528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43180" y="0"/>
                </a:moveTo>
                <a:lnTo>
                  <a:pt x="0" y="83820"/>
                </a:lnTo>
                <a:lnTo>
                  <a:pt x="83819" y="83820"/>
                </a:lnTo>
                <a:lnTo>
                  <a:pt x="43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42110" y="33528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43179" y="0"/>
                </a:moveTo>
                <a:lnTo>
                  <a:pt x="0" y="83820"/>
                </a:lnTo>
                <a:lnTo>
                  <a:pt x="83819" y="83820"/>
                </a:lnTo>
                <a:lnTo>
                  <a:pt x="43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34820" y="3352800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43180" y="0"/>
                </a:moveTo>
                <a:lnTo>
                  <a:pt x="0" y="83820"/>
                </a:lnTo>
                <a:lnTo>
                  <a:pt x="82550" y="83820"/>
                </a:lnTo>
                <a:lnTo>
                  <a:pt x="43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26260" y="33528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43179" y="0"/>
                </a:moveTo>
                <a:lnTo>
                  <a:pt x="0" y="83820"/>
                </a:lnTo>
                <a:lnTo>
                  <a:pt x="83819" y="83820"/>
                </a:lnTo>
                <a:lnTo>
                  <a:pt x="43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918970" y="3352800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41910" y="0"/>
                </a:moveTo>
                <a:lnTo>
                  <a:pt x="0" y="83820"/>
                </a:lnTo>
                <a:lnTo>
                  <a:pt x="82550" y="83820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010410" y="33528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41909" y="0"/>
                </a:moveTo>
                <a:lnTo>
                  <a:pt x="0" y="83820"/>
                </a:lnTo>
                <a:lnTo>
                  <a:pt x="83819" y="83820"/>
                </a:lnTo>
                <a:lnTo>
                  <a:pt x="41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101850" y="33528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43180" y="0"/>
                </a:moveTo>
                <a:lnTo>
                  <a:pt x="0" y="83820"/>
                </a:lnTo>
                <a:lnTo>
                  <a:pt x="83819" y="83820"/>
                </a:lnTo>
                <a:lnTo>
                  <a:pt x="43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39750" y="415417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43179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32459" y="4154170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550" y="0"/>
                </a:moveTo>
                <a:lnTo>
                  <a:pt x="0" y="0"/>
                </a:lnTo>
                <a:lnTo>
                  <a:pt x="41910" y="83819"/>
                </a:lnTo>
                <a:lnTo>
                  <a:pt x="82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23900" y="415417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41909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15339" y="415417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4317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06780" y="4154170"/>
            <a:ext cx="85090" cy="83820"/>
          </a:xfrm>
          <a:custGeom>
            <a:avLst/>
            <a:gdLst/>
            <a:ahLst/>
            <a:cxnLst/>
            <a:rect l="l" t="t" r="r" b="b"/>
            <a:pathLst>
              <a:path w="85090" h="83820">
                <a:moveTo>
                  <a:pt x="85089" y="0"/>
                </a:moveTo>
                <a:lnTo>
                  <a:pt x="0" y="0"/>
                </a:lnTo>
                <a:lnTo>
                  <a:pt x="43179" y="83819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99489" y="415417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4317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90930" y="4154170"/>
            <a:ext cx="85090" cy="83820"/>
          </a:xfrm>
          <a:custGeom>
            <a:avLst/>
            <a:gdLst/>
            <a:ahLst/>
            <a:cxnLst/>
            <a:rect l="l" t="t" r="r" b="b"/>
            <a:pathLst>
              <a:path w="85090" h="83820">
                <a:moveTo>
                  <a:pt x="85089" y="0"/>
                </a:moveTo>
                <a:lnTo>
                  <a:pt x="0" y="0"/>
                </a:lnTo>
                <a:lnTo>
                  <a:pt x="43179" y="83819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183639" y="415417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4317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75080" y="415417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4317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67789" y="4154170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550" y="0"/>
                </a:moveTo>
                <a:lnTo>
                  <a:pt x="0" y="0"/>
                </a:lnTo>
                <a:lnTo>
                  <a:pt x="43179" y="83819"/>
                </a:lnTo>
                <a:lnTo>
                  <a:pt x="82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457960" y="415417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20" y="0"/>
                </a:moveTo>
                <a:lnTo>
                  <a:pt x="0" y="0"/>
                </a:lnTo>
                <a:lnTo>
                  <a:pt x="4318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550669" y="415417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43180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642110" y="415417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4317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734820" y="4154170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550" y="0"/>
                </a:moveTo>
                <a:lnTo>
                  <a:pt x="0" y="0"/>
                </a:lnTo>
                <a:lnTo>
                  <a:pt x="43180" y="83819"/>
                </a:lnTo>
                <a:lnTo>
                  <a:pt x="82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826260" y="415417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4317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918970" y="4154170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550" y="0"/>
                </a:moveTo>
                <a:lnTo>
                  <a:pt x="0" y="0"/>
                </a:lnTo>
                <a:lnTo>
                  <a:pt x="41910" y="83819"/>
                </a:lnTo>
                <a:lnTo>
                  <a:pt x="82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010410" y="415417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4190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101850" y="415417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43180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186939" y="40767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0" y="0"/>
                </a:moveTo>
                <a:lnTo>
                  <a:pt x="0" y="83819"/>
                </a:lnTo>
                <a:lnTo>
                  <a:pt x="83820" y="406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186939" y="3983990"/>
            <a:ext cx="83820" cy="85090"/>
          </a:xfrm>
          <a:custGeom>
            <a:avLst/>
            <a:gdLst/>
            <a:ahLst/>
            <a:cxnLst/>
            <a:rect l="l" t="t" r="r" b="b"/>
            <a:pathLst>
              <a:path w="83819" h="85089">
                <a:moveTo>
                  <a:pt x="0" y="0"/>
                </a:moveTo>
                <a:lnTo>
                  <a:pt x="0" y="85090"/>
                </a:lnTo>
                <a:lnTo>
                  <a:pt x="8382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186939" y="389255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0" y="0"/>
                </a:moveTo>
                <a:lnTo>
                  <a:pt x="0" y="83819"/>
                </a:lnTo>
                <a:lnTo>
                  <a:pt x="83820" y="406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186939" y="3799840"/>
            <a:ext cx="83820" cy="85090"/>
          </a:xfrm>
          <a:custGeom>
            <a:avLst/>
            <a:gdLst/>
            <a:ahLst/>
            <a:cxnLst/>
            <a:rect l="l" t="t" r="r" b="b"/>
            <a:pathLst>
              <a:path w="83819" h="85089">
                <a:moveTo>
                  <a:pt x="0" y="0"/>
                </a:moveTo>
                <a:lnTo>
                  <a:pt x="0" y="85090"/>
                </a:lnTo>
                <a:lnTo>
                  <a:pt x="8382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186939" y="37084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0" y="0"/>
                </a:moveTo>
                <a:lnTo>
                  <a:pt x="0" y="83819"/>
                </a:lnTo>
                <a:lnTo>
                  <a:pt x="83820" y="406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186939" y="361695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0" y="0"/>
                </a:moveTo>
                <a:lnTo>
                  <a:pt x="0" y="83819"/>
                </a:lnTo>
                <a:lnTo>
                  <a:pt x="8382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186939" y="352425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0" y="0"/>
                </a:moveTo>
                <a:lnTo>
                  <a:pt x="0" y="83819"/>
                </a:lnTo>
                <a:lnTo>
                  <a:pt x="83820" y="406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186939" y="343280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0" y="0"/>
                </a:moveTo>
                <a:lnTo>
                  <a:pt x="0" y="83819"/>
                </a:lnTo>
                <a:lnTo>
                  <a:pt x="8382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58469" y="40767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4063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58469" y="3983990"/>
            <a:ext cx="83820" cy="85090"/>
          </a:xfrm>
          <a:custGeom>
            <a:avLst/>
            <a:gdLst/>
            <a:ahLst/>
            <a:cxnLst/>
            <a:rect l="l" t="t" r="r" b="b"/>
            <a:pathLst>
              <a:path w="83820" h="85089">
                <a:moveTo>
                  <a:pt x="83820" y="0"/>
                </a:moveTo>
                <a:lnTo>
                  <a:pt x="0" y="40640"/>
                </a:lnTo>
                <a:lnTo>
                  <a:pt x="83820" y="85090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58469" y="389255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4063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58469" y="3799840"/>
            <a:ext cx="83820" cy="85090"/>
          </a:xfrm>
          <a:custGeom>
            <a:avLst/>
            <a:gdLst/>
            <a:ahLst/>
            <a:cxnLst/>
            <a:rect l="l" t="t" r="r" b="b"/>
            <a:pathLst>
              <a:path w="83820" h="85089">
                <a:moveTo>
                  <a:pt x="83820" y="0"/>
                </a:moveTo>
                <a:lnTo>
                  <a:pt x="0" y="40640"/>
                </a:lnTo>
                <a:lnTo>
                  <a:pt x="83820" y="85090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58469" y="37084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4063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58469" y="361695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3936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58469" y="352425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4063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58469" y="343280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3936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80059" y="3374390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59" h="46989">
                <a:moveTo>
                  <a:pt x="24130" y="0"/>
                </a:moveTo>
                <a:lnTo>
                  <a:pt x="15240" y="1270"/>
                </a:lnTo>
                <a:lnTo>
                  <a:pt x="7620" y="6350"/>
                </a:lnTo>
                <a:lnTo>
                  <a:pt x="1270" y="13970"/>
                </a:lnTo>
                <a:lnTo>
                  <a:pt x="0" y="22860"/>
                </a:lnTo>
                <a:lnTo>
                  <a:pt x="1270" y="33020"/>
                </a:lnTo>
                <a:lnTo>
                  <a:pt x="7620" y="40639"/>
                </a:lnTo>
                <a:lnTo>
                  <a:pt x="15240" y="45720"/>
                </a:lnTo>
                <a:lnTo>
                  <a:pt x="24130" y="46989"/>
                </a:lnTo>
                <a:lnTo>
                  <a:pt x="34290" y="45720"/>
                </a:lnTo>
                <a:lnTo>
                  <a:pt x="40640" y="40639"/>
                </a:lnTo>
                <a:lnTo>
                  <a:pt x="46990" y="33020"/>
                </a:lnTo>
                <a:lnTo>
                  <a:pt x="48260" y="22860"/>
                </a:lnTo>
                <a:lnTo>
                  <a:pt x="46990" y="13970"/>
                </a:lnTo>
                <a:lnTo>
                  <a:pt x="40640" y="6350"/>
                </a:lnTo>
                <a:lnTo>
                  <a:pt x="34290" y="1270"/>
                </a:lnTo>
                <a:lnTo>
                  <a:pt x="24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80059" y="4170679"/>
            <a:ext cx="48260" cy="49530"/>
          </a:xfrm>
          <a:custGeom>
            <a:avLst/>
            <a:gdLst/>
            <a:ahLst/>
            <a:cxnLst/>
            <a:rect l="l" t="t" r="r" b="b"/>
            <a:pathLst>
              <a:path w="48259" h="49529">
                <a:moveTo>
                  <a:pt x="24130" y="0"/>
                </a:moveTo>
                <a:lnTo>
                  <a:pt x="15240" y="2540"/>
                </a:lnTo>
                <a:lnTo>
                  <a:pt x="7620" y="7620"/>
                </a:lnTo>
                <a:lnTo>
                  <a:pt x="1270" y="15240"/>
                </a:lnTo>
                <a:lnTo>
                  <a:pt x="0" y="24130"/>
                </a:lnTo>
                <a:lnTo>
                  <a:pt x="1270" y="34290"/>
                </a:lnTo>
                <a:lnTo>
                  <a:pt x="7620" y="41910"/>
                </a:lnTo>
                <a:lnTo>
                  <a:pt x="15240" y="46990"/>
                </a:lnTo>
                <a:lnTo>
                  <a:pt x="24130" y="49530"/>
                </a:lnTo>
                <a:lnTo>
                  <a:pt x="34290" y="46990"/>
                </a:lnTo>
                <a:lnTo>
                  <a:pt x="40640" y="41910"/>
                </a:lnTo>
                <a:lnTo>
                  <a:pt x="46990" y="34290"/>
                </a:lnTo>
                <a:lnTo>
                  <a:pt x="48260" y="24130"/>
                </a:lnTo>
                <a:lnTo>
                  <a:pt x="46990" y="15240"/>
                </a:lnTo>
                <a:lnTo>
                  <a:pt x="40640" y="7620"/>
                </a:lnTo>
                <a:lnTo>
                  <a:pt x="34290" y="2540"/>
                </a:lnTo>
                <a:lnTo>
                  <a:pt x="24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203450" y="3374390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24130" y="0"/>
                </a:moveTo>
                <a:lnTo>
                  <a:pt x="13969" y="1270"/>
                </a:lnTo>
                <a:lnTo>
                  <a:pt x="6350" y="6350"/>
                </a:lnTo>
                <a:lnTo>
                  <a:pt x="1269" y="13970"/>
                </a:lnTo>
                <a:lnTo>
                  <a:pt x="0" y="22860"/>
                </a:lnTo>
                <a:lnTo>
                  <a:pt x="1269" y="33020"/>
                </a:lnTo>
                <a:lnTo>
                  <a:pt x="6350" y="40639"/>
                </a:lnTo>
                <a:lnTo>
                  <a:pt x="13969" y="45720"/>
                </a:lnTo>
                <a:lnTo>
                  <a:pt x="24130" y="46989"/>
                </a:lnTo>
                <a:lnTo>
                  <a:pt x="33019" y="45720"/>
                </a:lnTo>
                <a:lnTo>
                  <a:pt x="40639" y="40639"/>
                </a:lnTo>
                <a:lnTo>
                  <a:pt x="45719" y="33020"/>
                </a:lnTo>
                <a:lnTo>
                  <a:pt x="48260" y="22860"/>
                </a:lnTo>
                <a:lnTo>
                  <a:pt x="45719" y="13970"/>
                </a:lnTo>
                <a:lnTo>
                  <a:pt x="40639" y="6350"/>
                </a:lnTo>
                <a:lnTo>
                  <a:pt x="33019" y="1270"/>
                </a:lnTo>
                <a:lnTo>
                  <a:pt x="24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203450" y="4170679"/>
            <a:ext cx="48260" cy="49530"/>
          </a:xfrm>
          <a:custGeom>
            <a:avLst/>
            <a:gdLst/>
            <a:ahLst/>
            <a:cxnLst/>
            <a:rect l="l" t="t" r="r" b="b"/>
            <a:pathLst>
              <a:path w="48260" h="49529">
                <a:moveTo>
                  <a:pt x="24130" y="0"/>
                </a:moveTo>
                <a:lnTo>
                  <a:pt x="13969" y="2540"/>
                </a:lnTo>
                <a:lnTo>
                  <a:pt x="6350" y="7620"/>
                </a:lnTo>
                <a:lnTo>
                  <a:pt x="1269" y="15240"/>
                </a:lnTo>
                <a:lnTo>
                  <a:pt x="0" y="24130"/>
                </a:lnTo>
                <a:lnTo>
                  <a:pt x="1269" y="34290"/>
                </a:lnTo>
                <a:lnTo>
                  <a:pt x="6350" y="41910"/>
                </a:lnTo>
                <a:lnTo>
                  <a:pt x="13969" y="46990"/>
                </a:lnTo>
                <a:lnTo>
                  <a:pt x="24130" y="49530"/>
                </a:lnTo>
                <a:lnTo>
                  <a:pt x="33019" y="46990"/>
                </a:lnTo>
                <a:lnTo>
                  <a:pt x="40639" y="41910"/>
                </a:lnTo>
                <a:lnTo>
                  <a:pt x="45719" y="34290"/>
                </a:lnTo>
                <a:lnTo>
                  <a:pt x="48260" y="24130"/>
                </a:lnTo>
                <a:lnTo>
                  <a:pt x="45719" y="15240"/>
                </a:lnTo>
                <a:lnTo>
                  <a:pt x="40639" y="7620"/>
                </a:lnTo>
                <a:lnTo>
                  <a:pt x="33019" y="2540"/>
                </a:lnTo>
                <a:lnTo>
                  <a:pt x="24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57200" y="4351020"/>
            <a:ext cx="2057400" cy="5765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57200" y="5029200"/>
            <a:ext cx="2133600" cy="1097280"/>
          </a:xfrm>
          <a:custGeom>
            <a:avLst/>
            <a:gdLst/>
            <a:ahLst/>
            <a:cxnLst/>
            <a:rect l="l" t="t" r="r" b="b"/>
            <a:pathLst>
              <a:path w="2133600" h="1097279">
                <a:moveTo>
                  <a:pt x="0" y="0"/>
                </a:moveTo>
                <a:lnTo>
                  <a:pt x="2133600" y="0"/>
                </a:lnTo>
                <a:lnTo>
                  <a:pt x="213360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28319" y="5078729"/>
            <a:ext cx="1985010" cy="9893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971800" y="3352800"/>
            <a:ext cx="1816100" cy="9359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971800" y="4343400"/>
            <a:ext cx="1824989" cy="6134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971800" y="5029200"/>
            <a:ext cx="2286000" cy="9969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5792470" y="3463290"/>
            <a:ext cx="314960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Font typeface="Wingdings"/>
              <a:buChar char=""/>
              <a:tabLst>
                <a:tab pos="231140" algn="l"/>
              </a:tabLst>
            </a:pPr>
            <a:r>
              <a:rPr dirty="0" sz="2400" spc="-5">
                <a:latin typeface="Arial"/>
                <a:cs typeface="Arial"/>
              </a:rPr>
              <a:t>There is </a:t>
            </a:r>
            <a:r>
              <a:rPr dirty="0" sz="2400" spc="-60">
                <a:latin typeface="Arial"/>
                <a:cs typeface="Arial"/>
              </a:rPr>
              <a:t>some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debate  </a:t>
            </a:r>
            <a:r>
              <a:rPr dirty="0" sz="2400" spc="-20">
                <a:latin typeface="Arial"/>
                <a:cs typeface="Arial"/>
              </a:rPr>
              <a:t>about </a:t>
            </a:r>
            <a:r>
              <a:rPr dirty="0" sz="2400" spc="-35">
                <a:latin typeface="Arial"/>
                <a:cs typeface="Arial"/>
              </a:rPr>
              <a:t>making </a:t>
            </a:r>
            <a:r>
              <a:rPr dirty="0" sz="2400" spc="-25">
                <a:latin typeface="Arial"/>
                <a:cs typeface="Arial"/>
              </a:rPr>
              <a:t>English  </a:t>
            </a:r>
            <a:r>
              <a:rPr dirty="0" sz="2400" spc="-20">
                <a:latin typeface="Arial"/>
                <a:cs typeface="Arial"/>
              </a:rPr>
              <a:t>the </a:t>
            </a:r>
            <a:r>
              <a:rPr dirty="0" sz="2400" spc="-25">
                <a:latin typeface="Arial"/>
                <a:cs typeface="Arial"/>
              </a:rPr>
              <a:t>official language </a:t>
            </a:r>
            <a:r>
              <a:rPr dirty="0" sz="2400" spc="-5">
                <a:latin typeface="Arial"/>
                <a:cs typeface="Arial"/>
              </a:rPr>
              <a:t>of  </a:t>
            </a:r>
            <a:r>
              <a:rPr dirty="0" sz="2400" spc="-20">
                <a:latin typeface="Arial"/>
                <a:cs typeface="Arial"/>
              </a:rPr>
              <a:t>the United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States.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269" y="2485389"/>
            <a:ext cx="3352800" cy="0"/>
          </a:xfrm>
          <a:custGeom>
            <a:avLst/>
            <a:gdLst/>
            <a:ahLst/>
            <a:cxnLst/>
            <a:rect l="l" t="t" r="r" b="b"/>
            <a:pathLst>
              <a:path w="3352800" h="0">
                <a:moveTo>
                  <a:pt x="0" y="0"/>
                </a:moveTo>
                <a:lnTo>
                  <a:pt x="3352800" y="0"/>
                </a:lnTo>
              </a:path>
            </a:pathLst>
          </a:custGeom>
          <a:ln w="2159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9489" y="2467610"/>
            <a:ext cx="3352800" cy="0"/>
          </a:xfrm>
          <a:custGeom>
            <a:avLst/>
            <a:gdLst/>
            <a:ahLst/>
            <a:cxnLst/>
            <a:rect l="l" t="t" r="r" b="b"/>
            <a:pathLst>
              <a:path w="3352800" h="0">
                <a:moveTo>
                  <a:pt x="0" y="0"/>
                </a:moveTo>
                <a:lnTo>
                  <a:pt x="335280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4669" y="1912620"/>
            <a:ext cx="6591300" cy="179197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464820" indent="-452120">
              <a:lnSpc>
                <a:spcPct val="100000"/>
              </a:lnSpc>
              <a:spcBef>
                <a:spcPts val="900"/>
              </a:spcBef>
              <a:buAutoNum type="arabicPeriod" startAt="4"/>
              <a:tabLst>
                <a:tab pos="464820" algn="l"/>
              </a:tabLst>
            </a:pPr>
            <a:r>
              <a:rPr dirty="0" sz="3200" spc="-5">
                <a:latin typeface="Arial"/>
                <a:cs typeface="Arial"/>
              </a:rPr>
              <a:t>Arts</a:t>
            </a:r>
            <a:r>
              <a:rPr dirty="0" sz="3200" spc="-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Literature</a:t>
            </a:r>
            <a:endParaRPr sz="3200">
              <a:latin typeface="Arial"/>
              <a:cs typeface="Arial"/>
            </a:endParaRPr>
          </a:p>
          <a:p>
            <a:pPr lvl="1" marL="869950" indent="-247650">
              <a:lnSpc>
                <a:spcPct val="100000"/>
              </a:lnSpc>
              <a:spcBef>
                <a:spcPts val="800"/>
              </a:spcBef>
              <a:buChar char="-"/>
              <a:tabLst>
                <a:tab pos="869950" algn="l"/>
              </a:tabLst>
            </a:pPr>
            <a:r>
              <a:rPr dirty="0" sz="3200">
                <a:latin typeface="Arial"/>
                <a:cs typeface="Arial"/>
              </a:rPr>
              <a:t>teach about a </a:t>
            </a:r>
            <a:r>
              <a:rPr dirty="0" sz="3200" spc="-5">
                <a:latin typeface="Arial"/>
                <a:cs typeface="Arial"/>
              </a:rPr>
              <a:t>culture’s</a:t>
            </a:r>
            <a:r>
              <a:rPr dirty="0" sz="3200" spc="1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values</a:t>
            </a:r>
            <a:endParaRPr sz="3200">
              <a:latin typeface="Arial"/>
              <a:cs typeface="Arial"/>
            </a:endParaRPr>
          </a:p>
          <a:p>
            <a:pPr lvl="1" marL="869950" indent="-247650">
              <a:lnSpc>
                <a:spcPct val="100000"/>
              </a:lnSpc>
              <a:spcBef>
                <a:spcPts val="790"/>
              </a:spcBef>
              <a:buChar char="-"/>
              <a:tabLst>
                <a:tab pos="869950" algn="l"/>
              </a:tabLst>
            </a:pPr>
            <a:r>
              <a:rPr dirty="0" sz="3200" spc="-5">
                <a:latin typeface="Arial"/>
                <a:cs typeface="Arial"/>
              </a:rPr>
              <a:t>promote </a:t>
            </a:r>
            <a:r>
              <a:rPr dirty="0" sz="3200">
                <a:latin typeface="Arial"/>
                <a:cs typeface="Arial"/>
              </a:rPr>
              <a:t>cultural </a:t>
            </a:r>
            <a:r>
              <a:rPr dirty="0" sz="3200" spc="-5">
                <a:latin typeface="Arial"/>
                <a:cs typeface="Arial"/>
              </a:rPr>
              <a:t>pride </a:t>
            </a:r>
            <a:r>
              <a:rPr dirty="0" sz="3200" spc="0">
                <a:latin typeface="Arial"/>
                <a:cs typeface="Arial"/>
              </a:rPr>
              <a:t>and</a:t>
            </a:r>
            <a:r>
              <a:rPr dirty="0" sz="3200" spc="2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unity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795020"/>
            <a:ext cx="54051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7 </a:t>
            </a:r>
            <a:r>
              <a:rPr dirty="0" spc="-5"/>
              <a:t>Elements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 spc="-5"/>
              <a:t>Culture</a:t>
            </a:r>
          </a:p>
        </p:txBody>
      </p:sp>
      <p:sp>
        <p:nvSpPr>
          <p:cNvPr id="6" name="object 6"/>
          <p:cNvSpPr/>
          <p:nvPr/>
        </p:nvSpPr>
        <p:spPr>
          <a:xfrm>
            <a:off x="76200" y="3780790"/>
            <a:ext cx="2481580" cy="2974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51100" y="5110479"/>
            <a:ext cx="149860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42210" y="4867909"/>
            <a:ext cx="154939" cy="121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26970" y="4712970"/>
            <a:ext cx="138430" cy="113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49680" y="3759200"/>
            <a:ext cx="116839" cy="163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3700" y="3909059"/>
            <a:ext cx="1982470" cy="759460"/>
          </a:xfrm>
          <a:custGeom>
            <a:avLst/>
            <a:gdLst/>
            <a:ahLst/>
            <a:cxnLst/>
            <a:rect l="l" t="t" r="r" b="b"/>
            <a:pathLst>
              <a:path w="1982470" h="759460">
                <a:moveTo>
                  <a:pt x="1509606" y="168909"/>
                </a:moveTo>
                <a:lnTo>
                  <a:pt x="891540" y="168909"/>
                </a:lnTo>
                <a:lnTo>
                  <a:pt x="1113790" y="189229"/>
                </a:lnTo>
                <a:lnTo>
                  <a:pt x="1301750" y="250189"/>
                </a:lnTo>
                <a:lnTo>
                  <a:pt x="1422400" y="306069"/>
                </a:lnTo>
                <a:lnTo>
                  <a:pt x="1576070" y="433069"/>
                </a:lnTo>
                <a:lnTo>
                  <a:pt x="1675130" y="544829"/>
                </a:lnTo>
                <a:lnTo>
                  <a:pt x="1844039" y="759459"/>
                </a:lnTo>
                <a:lnTo>
                  <a:pt x="1982470" y="666750"/>
                </a:lnTo>
                <a:lnTo>
                  <a:pt x="1809750" y="416559"/>
                </a:lnTo>
                <a:lnTo>
                  <a:pt x="1701800" y="308609"/>
                </a:lnTo>
                <a:lnTo>
                  <a:pt x="1602739" y="224789"/>
                </a:lnTo>
                <a:lnTo>
                  <a:pt x="1509606" y="168909"/>
                </a:lnTo>
                <a:close/>
              </a:path>
              <a:path w="1982470" h="759460">
                <a:moveTo>
                  <a:pt x="925830" y="0"/>
                </a:moveTo>
                <a:lnTo>
                  <a:pt x="741680" y="17779"/>
                </a:lnTo>
                <a:lnTo>
                  <a:pt x="558800" y="72389"/>
                </a:lnTo>
                <a:lnTo>
                  <a:pt x="351790" y="166369"/>
                </a:lnTo>
                <a:lnTo>
                  <a:pt x="83820" y="407669"/>
                </a:lnTo>
                <a:lnTo>
                  <a:pt x="0" y="549909"/>
                </a:lnTo>
                <a:lnTo>
                  <a:pt x="5079" y="600709"/>
                </a:lnTo>
                <a:lnTo>
                  <a:pt x="63500" y="659129"/>
                </a:lnTo>
                <a:lnTo>
                  <a:pt x="327659" y="422909"/>
                </a:lnTo>
                <a:lnTo>
                  <a:pt x="444500" y="322579"/>
                </a:lnTo>
                <a:lnTo>
                  <a:pt x="675640" y="210819"/>
                </a:lnTo>
                <a:lnTo>
                  <a:pt x="891540" y="168909"/>
                </a:lnTo>
                <a:lnTo>
                  <a:pt x="1509606" y="168909"/>
                </a:lnTo>
                <a:lnTo>
                  <a:pt x="1456689" y="137159"/>
                </a:lnTo>
                <a:lnTo>
                  <a:pt x="1296670" y="67309"/>
                </a:lnTo>
                <a:lnTo>
                  <a:pt x="1130300" y="16509"/>
                </a:lnTo>
                <a:lnTo>
                  <a:pt x="925830" y="0"/>
                </a:lnTo>
                <a:close/>
              </a:path>
            </a:pathLst>
          </a:custGeom>
          <a:solidFill>
            <a:srgbClr val="D099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200" y="3756659"/>
            <a:ext cx="2527300" cy="2992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55340" y="3832859"/>
            <a:ext cx="1037589" cy="29984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34000" y="4215129"/>
            <a:ext cx="3563620" cy="24612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65818" y="847288"/>
            <a:ext cx="1985818" cy="20762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4750" y="2485389"/>
            <a:ext cx="1471930" cy="0"/>
          </a:xfrm>
          <a:custGeom>
            <a:avLst/>
            <a:gdLst/>
            <a:ahLst/>
            <a:cxnLst/>
            <a:rect l="l" t="t" r="r" b="b"/>
            <a:pathLst>
              <a:path w="1471930" h="0">
                <a:moveTo>
                  <a:pt x="0" y="0"/>
                </a:moveTo>
                <a:lnTo>
                  <a:pt x="1471930" y="0"/>
                </a:lnTo>
              </a:path>
            </a:pathLst>
          </a:custGeom>
          <a:ln w="2159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4669" y="2014220"/>
            <a:ext cx="210566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dirty="0" sz="2400" spc="-5">
                <a:solidFill>
                  <a:srgbClr val="00007C"/>
                </a:solidFill>
                <a:latin typeface="Arial"/>
                <a:cs typeface="Arial"/>
              </a:rPr>
              <a:t>1.</a:t>
            </a:r>
            <a:r>
              <a:rPr dirty="0" sz="2400" spc="-5">
                <a:solidFill>
                  <a:srgbClr val="00007C"/>
                </a:solidFill>
                <a:latin typeface="Arial"/>
                <a:cs typeface="Arial"/>
              </a:rPr>
              <a:t>	</a:t>
            </a:r>
            <a:r>
              <a:rPr dirty="0" sz="3200" spc="-5">
                <a:latin typeface="Arial"/>
                <a:cs typeface="Arial"/>
              </a:rPr>
              <a:t>Religion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6969" y="2467610"/>
            <a:ext cx="1471930" cy="0"/>
          </a:xfrm>
          <a:custGeom>
            <a:avLst/>
            <a:gdLst/>
            <a:ahLst/>
            <a:cxnLst/>
            <a:rect l="l" t="t" r="r" b="b"/>
            <a:pathLst>
              <a:path w="1471930" h="0">
                <a:moveTo>
                  <a:pt x="0" y="0"/>
                </a:moveTo>
                <a:lnTo>
                  <a:pt x="147193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49069" y="2630170"/>
            <a:ext cx="173355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0">
                <a:solidFill>
                  <a:srgbClr val="00007C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069" y="3072129"/>
            <a:ext cx="173355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0">
                <a:solidFill>
                  <a:srgbClr val="00007C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6270" y="2503169"/>
            <a:ext cx="5360035" cy="906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500"/>
              </a:lnSpc>
              <a:spcBef>
                <a:spcPts val="100"/>
              </a:spcBef>
              <a:tabLst>
                <a:tab pos="1722120" algn="l"/>
                <a:tab pos="1891030" algn="l"/>
              </a:tabLst>
            </a:pPr>
            <a:r>
              <a:rPr dirty="0" u="heavy" sz="24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Monotheism</a:t>
            </a:r>
            <a:r>
              <a:rPr dirty="0" sz="2400" spc="-30">
                <a:latin typeface="Arial"/>
                <a:cs typeface="Arial"/>
              </a:rPr>
              <a:t>:	</a:t>
            </a:r>
            <a:r>
              <a:rPr dirty="0" sz="2400" spc="-25">
                <a:latin typeface="Arial"/>
                <a:cs typeface="Arial"/>
              </a:rPr>
              <a:t>belief </a:t>
            </a:r>
            <a:r>
              <a:rPr dirty="0" sz="2400" spc="-10">
                <a:latin typeface="Arial"/>
                <a:cs typeface="Arial"/>
              </a:rPr>
              <a:t>in </a:t>
            </a:r>
            <a:r>
              <a:rPr dirty="0" sz="2400" spc="-35">
                <a:latin typeface="Arial"/>
                <a:cs typeface="Arial"/>
              </a:rPr>
              <a:t>one </a:t>
            </a:r>
            <a:r>
              <a:rPr dirty="0" sz="2400" spc="-5">
                <a:latin typeface="Arial"/>
                <a:cs typeface="Arial"/>
              </a:rPr>
              <a:t>god  </a:t>
            </a:r>
            <a:r>
              <a:rPr dirty="0" u="heavy" sz="24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Polytheism</a:t>
            </a:r>
            <a:r>
              <a:rPr dirty="0" sz="2400" spc="-25">
                <a:latin typeface="Arial"/>
                <a:cs typeface="Arial"/>
              </a:rPr>
              <a:t>:	</a:t>
            </a:r>
            <a:r>
              <a:rPr dirty="0" sz="2400" spc="-15">
                <a:latin typeface="Arial"/>
                <a:cs typeface="Arial"/>
              </a:rPr>
              <a:t>belief </a:t>
            </a:r>
            <a:r>
              <a:rPr dirty="0" sz="2400" spc="-40">
                <a:latin typeface="Arial"/>
                <a:cs typeface="Arial"/>
              </a:rPr>
              <a:t>in </a:t>
            </a:r>
            <a:r>
              <a:rPr dirty="0" sz="2400" spc="-5">
                <a:latin typeface="Arial"/>
                <a:cs typeface="Arial"/>
              </a:rPr>
              <a:t>more </a:t>
            </a:r>
            <a:r>
              <a:rPr dirty="0" sz="2400" spc="-25">
                <a:latin typeface="Arial"/>
                <a:cs typeface="Arial"/>
              </a:rPr>
              <a:t>than </a:t>
            </a:r>
            <a:r>
              <a:rPr dirty="0" sz="2400" spc="-5">
                <a:latin typeface="Arial"/>
                <a:cs typeface="Arial"/>
              </a:rPr>
              <a:t>one</a:t>
            </a:r>
            <a:r>
              <a:rPr dirty="0" sz="2400" spc="-3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god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4014470"/>
            <a:ext cx="279400" cy="367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-10">
                <a:solidFill>
                  <a:srgbClr val="9999CC"/>
                </a:solidFill>
                <a:latin typeface="Wingdings"/>
                <a:cs typeface="Wingdings"/>
              </a:rPr>
              <a:t>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5269" y="3989070"/>
            <a:ext cx="35064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>
                <a:latin typeface="Arial"/>
                <a:cs typeface="Arial"/>
              </a:rPr>
              <a:t>Major World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Religions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9069" y="4544059"/>
            <a:ext cx="173355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0">
                <a:solidFill>
                  <a:srgbClr val="00007C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6270" y="4491990"/>
            <a:ext cx="65684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latin typeface="Arial"/>
                <a:cs typeface="Arial"/>
              </a:rPr>
              <a:t>Judaism, </a:t>
            </a:r>
            <a:r>
              <a:rPr dirty="0" sz="2400" spc="-25">
                <a:latin typeface="Arial"/>
                <a:cs typeface="Arial"/>
              </a:rPr>
              <a:t>Christianity, </a:t>
            </a:r>
            <a:r>
              <a:rPr dirty="0" sz="2400" spc="-5">
                <a:latin typeface="Arial"/>
                <a:cs typeface="Arial"/>
              </a:rPr>
              <a:t>Islam, </a:t>
            </a:r>
            <a:r>
              <a:rPr dirty="0" sz="2400" spc="-20">
                <a:latin typeface="Arial"/>
                <a:cs typeface="Arial"/>
              </a:rPr>
              <a:t>Hinduism,</a:t>
            </a:r>
            <a:r>
              <a:rPr dirty="0" sz="2400" spc="-21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Buddhism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940" y="795020"/>
            <a:ext cx="54051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7 </a:t>
            </a:r>
            <a:r>
              <a:rPr dirty="0" spc="-5"/>
              <a:t>Elements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 spc="-5"/>
              <a:t>Culture</a:t>
            </a:r>
          </a:p>
        </p:txBody>
      </p:sp>
      <p:sp>
        <p:nvSpPr>
          <p:cNvPr id="13" name="object 13"/>
          <p:cNvSpPr/>
          <p:nvPr/>
        </p:nvSpPr>
        <p:spPr>
          <a:xfrm>
            <a:off x="3429000" y="4986020"/>
            <a:ext cx="1724660" cy="1871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Alison Personette</dc:creator>
  <dc:title>Culture</dc:title>
  <dcterms:created xsi:type="dcterms:W3CDTF">2018-08-30T14:04:54Z</dcterms:created>
  <dcterms:modified xsi:type="dcterms:W3CDTF">2018-08-30T14:04:54Z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2008-03-05T00:00:00Z</vt:filetime>
  </property>
  <property fmtid="{D5CDD505-2E9C-101B-9397-08002B2CF9AE}" pid="3" name="Creator">
    <vt:lpwstr>Impress</vt:lpwstr>
  </property>
  <property fmtid="{D5CDD505-2E9C-101B-9397-08002B2CF9AE}" pid="4" name="LastSaved">
    <vt:filetime>2008-03-05T00:00:00Z</vt:filetime>
  </property>
</Properties>
</file>